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803" r:id="rId3"/>
    <p:sldId id="804" r:id="rId4"/>
    <p:sldId id="1438" r:id="rId5"/>
    <p:sldId id="805" r:id="rId7"/>
    <p:sldId id="1440" r:id="rId8"/>
    <p:sldId id="807" r:id="rId9"/>
    <p:sldId id="808" r:id="rId10"/>
    <p:sldId id="810" r:id="rId11"/>
    <p:sldId id="809" r:id="rId12"/>
    <p:sldId id="812" r:id="rId13"/>
    <p:sldId id="814" r:id="rId14"/>
    <p:sldId id="1688" r:id="rId15"/>
    <p:sldId id="2394" r:id="rId16"/>
    <p:sldId id="2392" r:id="rId17"/>
    <p:sldId id="2409" r:id="rId18"/>
    <p:sldId id="636" r:id="rId19"/>
    <p:sldId id="816" r:id="rId20"/>
    <p:sldId id="1352" r:id="rId21"/>
    <p:sldId id="1354" r:id="rId22"/>
    <p:sldId id="1356" r:id="rId23"/>
    <p:sldId id="1358" r:id="rId24"/>
    <p:sldId id="1360" r:id="rId25"/>
    <p:sldId id="1362" r:id="rId26"/>
    <p:sldId id="1364" r:id="rId27"/>
    <p:sldId id="1442" r:id="rId28"/>
    <p:sldId id="1366" r:id="rId29"/>
    <p:sldId id="1368" r:id="rId30"/>
    <p:sldId id="1370" r:id="rId31"/>
    <p:sldId id="1430" r:id="rId32"/>
    <p:sldId id="1477" r:id="rId33"/>
    <p:sldId id="1470" r:id="rId34"/>
    <p:sldId id="1473" r:id="rId35"/>
    <p:sldId id="1472" r:id="rId36"/>
    <p:sldId id="1446" r:id="rId37"/>
    <p:sldId id="1480" r:id="rId38"/>
    <p:sldId id="1479" r:id="rId39"/>
    <p:sldId id="1482" r:id="rId40"/>
    <p:sldId id="1484" r:id="rId41"/>
    <p:sldId id="1485" r:id="rId42"/>
    <p:sldId id="1486" r:id="rId43"/>
    <p:sldId id="1492" r:id="rId44"/>
    <p:sldId id="1434" r:id="rId45"/>
    <p:sldId id="1377" r:id="rId46"/>
    <p:sldId id="1379" r:id="rId47"/>
    <p:sldId id="1381" r:id="rId48"/>
    <p:sldId id="1383" r:id="rId49"/>
    <p:sldId id="1507" r:id="rId50"/>
    <p:sldId id="1509" r:id="rId51"/>
    <p:sldId id="1510" r:id="rId52"/>
    <p:sldId id="1389" r:id="rId53"/>
    <p:sldId id="1391" r:id="rId54"/>
    <p:sldId id="1393" r:id="rId55"/>
    <p:sldId id="1403" r:id="rId56"/>
    <p:sldId id="1397" r:id="rId57"/>
    <p:sldId id="1399" r:id="rId58"/>
    <p:sldId id="1464" r:id="rId59"/>
    <p:sldId id="1463" r:id="rId60"/>
    <p:sldId id="1461" r:id="rId61"/>
    <p:sldId id="1466" r:id="rId62"/>
    <p:sldId id="1457" r:id="rId63"/>
    <p:sldId id="1409" r:id="rId64"/>
    <p:sldId id="1412" r:id="rId65"/>
    <p:sldId id="1411" r:id="rId66"/>
    <p:sldId id="1494" r:id="rId67"/>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0000FF"/>
    <a:srgbClr val="FF0000"/>
    <a:srgbClr val="FF0066"/>
    <a:srgbClr val="FF66CC"/>
    <a:srgbClr val="0000CC"/>
    <a:srgbClr val="FFFF99"/>
    <a:srgbClr val="66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623"/>
    <p:restoredTop sz="94363"/>
  </p:normalViewPr>
  <p:slideViewPr>
    <p:cSldViewPr showGuides="1">
      <p:cViewPr varScale="1">
        <p:scale>
          <a:sx n="69" d="100"/>
          <a:sy n="69" d="100"/>
        </p:scale>
        <p:origin x="924" y="72"/>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61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9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E0198C-A174-4AB0-9632-4961F0C627D8}" type="doc">
      <dgm:prSet loTypeId="urn:microsoft.com/office/officeart/2005/8/layout/arrow2" loCatId="process" qsTypeId="urn:microsoft.com/office/officeart/2005/8/quickstyle/simple1" qsCatId="simple" csTypeId="urn:microsoft.com/office/officeart/2005/8/colors/colorful1#90" csCatId="colorful" phldr="1"/>
      <dgm:spPr/>
      <dgm:t>
        <a:bodyPr/>
        <a:lstStyle/>
        <a:p>
          <a:endParaRPr lang="vi-VN"/>
        </a:p>
      </dgm:t>
    </dgm:pt>
    <dgm:pt modelId="{A9AEE172-0AA7-40D6-8734-14793D47949A}">
      <dgm:prSet phldrT="[Text]" custT="1"/>
      <dgm:spPr/>
      <dgm:t>
        <a:bodyPr/>
        <a:lstStyle/>
        <a:p>
          <a:r>
            <a:rPr lang="en-US" sz="2400" b="1" dirty="0">
              <a:solidFill>
                <a:schemeClr val="accent6">
                  <a:lumMod val="50000"/>
                </a:schemeClr>
              </a:solidFill>
              <a:latin typeface="Times New Roman" panose="02020603050405020304" pitchFamily="18" charset="0"/>
              <a:cs typeface="Times New Roman" panose="02020603050405020304" pitchFamily="18" charset="0"/>
            </a:rPr>
            <a:t>HP1946</a:t>
          </a:r>
          <a:endParaRPr lang="vi-VN" sz="2400" b="1" dirty="0">
            <a:solidFill>
              <a:schemeClr val="accent6">
                <a:lumMod val="50000"/>
              </a:schemeClr>
            </a:solidFill>
            <a:latin typeface="Times New Roman" panose="02020603050405020304" pitchFamily="18" charset="0"/>
            <a:cs typeface="Times New Roman" panose="02020603050405020304" pitchFamily="18" charset="0"/>
          </a:endParaRPr>
        </a:p>
      </dgm:t>
    </dgm:pt>
    <dgm:pt modelId="{BF4E789E-07D9-490D-8925-3AC39BFD2F4F}" cxnId="{A08C5A71-8999-403F-8A76-803D2C54D8DA}" type="parTrans">
      <dgm:prSet/>
      <dgm:spPr/>
      <dgm:t>
        <a:bodyPr/>
        <a:lstStyle/>
        <a:p>
          <a:endParaRPr lang="vi-VN"/>
        </a:p>
      </dgm:t>
    </dgm:pt>
    <dgm:pt modelId="{6EB90EDE-11DB-4A8E-861C-E3D43874577E}" cxnId="{A08C5A71-8999-403F-8A76-803D2C54D8DA}" type="sibTrans">
      <dgm:prSet/>
      <dgm:spPr/>
      <dgm:t>
        <a:bodyPr/>
        <a:lstStyle/>
        <a:p>
          <a:endParaRPr lang="vi-VN"/>
        </a:p>
      </dgm:t>
    </dgm:pt>
    <dgm:pt modelId="{206419C3-E551-467B-BCFA-302664D6481B}">
      <dgm:prSet phldrT="[Text]" custT="1"/>
      <dgm:spPr/>
      <dgm:t>
        <a:bodyPr/>
        <a:lstStyle/>
        <a:p>
          <a:r>
            <a:rPr lang="en-US" sz="2400" b="1" dirty="0">
              <a:solidFill>
                <a:srgbClr val="FF0066"/>
              </a:solidFill>
              <a:latin typeface="Times New Roman" panose="02020603050405020304" pitchFamily="18" charset="0"/>
              <a:cs typeface="Times New Roman" panose="02020603050405020304" pitchFamily="18" charset="0"/>
            </a:rPr>
            <a:t>HP 1980</a:t>
          </a:r>
          <a:endParaRPr lang="vi-VN" sz="2400" b="1" dirty="0">
            <a:solidFill>
              <a:srgbClr val="FF0066"/>
            </a:solidFill>
            <a:latin typeface="Times New Roman" panose="02020603050405020304" pitchFamily="18" charset="0"/>
            <a:cs typeface="Times New Roman" panose="02020603050405020304" pitchFamily="18" charset="0"/>
          </a:endParaRPr>
        </a:p>
      </dgm:t>
    </dgm:pt>
    <dgm:pt modelId="{C2C49FBB-EF7B-472B-B72A-592CBCF1B999}" cxnId="{CEB0C9A9-FD80-4378-9844-BAB93C52D19C}" type="parTrans">
      <dgm:prSet/>
      <dgm:spPr/>
      <dgm:t>
        <a:bodyPr/>
        <a:lstStyle/>
        <a:p>
          <a:endParaRPr lang="vi-VN"/>
        </a:p>
      </dgm:t>
    </dgm:pt>
    <dgm:pt modelId="{BACC782A-1A8B-4686-BC89-369E76DA0104}" cxnId="{CEB0C9A9-FD80-4378-9844-BAB93C52D19C}" type="sibTrans">
      <dgm:prSet/>
      <dgm:spPr/>
      <dgm:t>
        <a:bodyPr/>
        <a:lstStyle/>
        <a:p>
          <a:endParaRPr lang="vi-VN"/>
        </a:p>
      </dgm:t>
    </dgm:pt>
    <dgm:pt modelId="{59613105-430C-4643-8B99-5BB8652ED26C}">
      <dgm:prSet custT="1"/>
      <dgm:spPr/>
      <dgm:t>
        <a:bodyPr/>
        <a:lstStyle/>
        <a:p>
          <a:r>
            <a:rPr lang="en-US" sz="2400" b="1" dirty="0">
              <a:solidFill>
                <a:schemeClr val="accent6">
                  <a:lumMod val="75000"/>
                </a:schemeClr>
              </a:solidFill>
              <a:latin typeface="Times New Roman" panose="02020603050405020304" pitchFamily="18" charset="0"/>
              <a:cs typeface="Times New Roman" panose="02020603050405020304" pitchFamily="18" charset="0"/>
            </a:rPr>
            <a:t>HP 1959</a:t>
          </a:r>
          <a:endParaRPr lang="vi-VN" sz="2400" b="1" dirty="0">
            <a:solidFill>
              <a:schemeClr val="accent6">
                <a:lumMod val="75000"/>
              </a:schemeClr>
            </a:solidFill>
            <a:latin typeface="Times New Roman" panose="02020603050405020304" pitchFamily="18" charset="0"/>
            <a:cs typeface="Times New Roman" panose="02020603050405020304" pitchFamily="18" charset="0"/>
          </a:endParaRPr>
        </a:p>
      </dgm:t>
    </dgm:pt>
    <dgm:pt modelId="{03DFEE5E-74C7-4880-8E9D-1B8F284ABB00}" cxnId="{8C385EB3-424E-47DC-9292-E7A36435F6D6}" type="parTrans">
      <dgm:prSet/>
      <dgm:spPr/>
      <dgm:t>
        <a:bodyPr/>
        <a:lstStyle/>
        <a:p>
          <a:endParaRPr lang="vi-VN"/>
        </a:p>
      </dgm:t>
    </dgm:pt>
    <dgm:pt modelId="{73B66C8F-DD1D-4CB0-839E-1D32AF1A67A3}" cxnId="{8C385EB3-424E-47DC-9292-E7A36435F6D6}" type="sibTrans">
      <dgm:prSet/>
      <dgm:spPr/>
      <dgm:t>
        <a:bodyPr/>
        <a:lstStyle/>
        <a:p>
          <a:endParaRPr lang="vi-VN"/>
        </a:p>
      </dgm:t>
    </dgm:pt>
    <dgm:pt modelId="{AD109710-494A-46A3-97FC-F0665DF501F2}">
      <dgm:prSet phldrT="[Text]" custT="1"/>
      <dgm:spPr/>
      <dgm:t>
        <a:bodyPr/>
        <a:lstStyle/>
        <a:p>
          <a:r>
            <a:rPr lang="en-US" sz="2200" b="1" dirty="0">
              <a:solidFill>
                <a:srgbClr val="FF0000"/>
              </a:solidFill>
              <a:latin typeface="Times New Roman" panose="02020603050405020304" pitchFamily="18" charset="0"/>
              <a:cs typeface="Times New Roman" panose="02020603050405020304" pitchFamily="18" charset="0"/>
            </a:rPr>
            <a:t>HP 1992</a:t>
          </a:r>
        </a:p>
        <a:p>
          <a:r>
            <a:rPr lang="en-US" sz="1800" b="1" dirty="0">
              <a:solidFill>
                <a:srgbClr val="FF0000"/>
              </a:solidFill>
              <a:latin typeface="Times New Roman" panose="02020603050405020304" pitchFamily="18" charset="0"/>
              <a:cs typeface="Times New Roman" panose="02020603050405020304" pitchFamily="18" charset="0"/>
            </a:rPr>
            <a:t>(</a:t>
          </a:r>
          <a:r>
            <a:rPr lang="en-US" sz="1800" b="1" dirty="0" err="1">
              <a:solidFill>
                <a:srgbClr val="FF0000"/>
              </a:solidFill>
              <a:latin typeface="Times New Roman" panose="02020603050405020304" pitchFamily="18" charset="0"/>
              <a:cs typeface="Times New Roman" panose="02020603050405020304" pitchFamily="18" charset="0"/>
            </a:rPr>
            <a:t>Sửa</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đổi</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bổ</a:t>
          </a:r>
          <a:r>
            <a:rPr lang="en-US" sz="1800" b="1" dirty="0">
              <a:solidFill>
                <a:srgbClr val="FF0000"/>
              </a:solidFill>
              <a:latin typeface="Times New Roman" panose="02020603050405020304" pitchFamily="18" charset="0"/>
              <a:cs typeface="Times New Roman" panose="02020603050405020304" pitchFamily="18" charset="0"/>
            </a:rPr>
            <a:t> sung 2001)</a:t>
          </a:r>
          <a:endParaRPr lang="vi-VN" sz="1800" b="1" dirty="0">
            <a:solidFill>
              <a:srgbClr val="FF0000"/>
            </a:solidFill>
            <a:latin typeface="Times New Roman" panose="02020603050405020304" pitchFamily="18" charset="0"/>
            <a:cs typeface="Times New Roman" panose="02020603050405020304" pitchFamily="18" charset="0"/>
          </a:endParaRPr>
        </a:p>
      </dgm:t>
    </dgm:pt>
    <dgm:pt modelId="{DB077B35-A19C-4D95-A4BE-967EE3FB2351}" cxnId="{4A140495-785C-4103-A260-74C46E201917}" type="sibTrans">
      <dgm:prSet/>
      <dgm:spPr/>
      <dgm:t>
        <a:bodyPr/>
        <a:lstStyle/>
        <a:p>
          <a:endParaRPr lang="vi-VN"/>
        </a:p>
      </dgm:t>
    </dgm:pt>
    <dgm:pt modelId="{723A6FD6-F5D8-4963-B6B0-B7DCF11834F1}" cxnId="{4A140495-785C-4103-A260-74C46E201917}" type="parTrans">
      <dgm:prSet/>
      <dgm:spPr/>
      <dgm:t>
        <a:bodyPr/>
        <a:lstStyle/>
        <a:p>
          <a:endParaRPr lang="vi-VN"/>
        </a:p>
      </dgm:t>
    </dgm:pt>
    <dgm:pt modelId="{98573252-B07C-42BC-864C-9293733E3A10}">
      <dgm:prSet phldrT="[Text]" custT="1"/>
      <dgm:spPr/>
      <dgm:t>
        <a:bodyPr/>
        <a:lstStyle/>
        <a:p>
          <a:r>
            <a:rPr lang="en-US" sz="2400" b="1" dirty="0">
              <a:solidFill>
                <a:srgbClr val="0000FF"/>
              </a:solidFill>
              <a:latin typeface="Times New Roman" panose="02020603050405020304" pitchFamily="18" charset="0"/>
              <a:cs typeface="Times New Roman" panose="02020603050405020304" pitchFamily="18" charset="0"/>
            </a:rPr>
            <a:t>HP 2013</a:t>
          </a:r>
          <a:endParaRPr lang="vi-VN" sz="2400" b="1" dirty="0">
            <a:solidFill>
              <a:srgbClr val="0000FF"/>
            </a:solidFill>
            <a:latin typeface="Times New Roman" panose="02020603050405020304" pitchFamily="18" charset="0"/>
            <a:cs typeface="Times New Roman" panose="02020603050405020304" pitchFamily="18" charset="0"/>
          </a:endParaRPr>
        </a:p>
      </dgm:t>
    </dgm:pt>
    <dgm:pt modelId="{0079EA76-983D-4741-9328-A028EBFA3F9B}" cxnId="{03F17E3D-A83F-42DC-97DA-578EA9A09F44}" type="parTrans">
      <dgm:prSet/>
      <dgm:spPr/>
      <dgm:t>
        <a:bodyPr/>
        <a:lstStyle/>
        <a:p>
          <a:endParaRPr lang="vi-VN"/>
        </a:p>
      </dgm:t>
    </dgm:pt>
    <dgm:pt modelId="{298D4FF4-0CC1-4EA4-935A-B3A217B1AFF0}" cxnId="{03F17E3D-A83F-42DC-97DA-578EA9A09F44}" type="sibTrans">
      <dgm:prSet/>
      <dgm:spPr/>
      <dgm:t>
        <a:bodyPr/>
        <a:lstStyle/>
        <a:p>
          <a:endParaRPr lang="vi-VN"/>
        </a:p>
      </dgm:t>
    </dgm:pt>
    <dgm:pt modelId="{8B20F31B-7CBD-4982-9D57-5DD4EAA99005}">
      <dgm:prSet phldrT="[Text]" custScaleY="33421" custLinFactNeighborX="-31604" custLinFactNeighborY="-15691"/>
      <dgm:spPr/>
      <dgm:t>
        <a:bodyPr/>
        <a:lstStyle/>
        <a:p>
          <a:endParaRPr lang="vi-VN"/>
        </a:p>
      </dgm:t>
    </dgm:pt>
    <dgm:pt modelId="{BC6C1211-346F-4F98-889E-DA358FDD008C}" cxnId="{2FF8F7A9-0D3F-4AD9-9EA7-2722BA3FD7E8}" type="parTrans">
      <dgm:prSet/>
      <dgm:spPr/>
      <dgm:t>
        <a:bodyPr/>
        <a:lstStyle/>
        <a:p>
          <a:endParaRPr lang="vi-VN"/>
        </a:p>
      </dgm:t>
    </dgm:pt>
    <dgm:pt modelId="{54D59720-66B6-4C55-AA2A-D83EED358972}" cxnId="{2FF8F7A9-0D3F-4AD9-9EA7-2722BA3FD7E8}" type="sibTrans">
      <dgm:prSet/>
      <dgm:spPr/>
      <dgm:t>
        <a:bodyPr/>
        <a:lstStyle/>
        <a:p>
          <a:endParaRPr lang="vi-VN"/>
        </a:p>
      </dgm:t>
    </dgm:pt>
    <dgm:pt modelId="{12C75347-47A6-4769-9413-7A97656616F9}">
      <dgm:prSet phldrT="[Text]" custScaleY="33421" custLinFactNeighborX="-31604" custLinFactNeighborY="-15691"/>
      <dgm:spPr/>
      <dgm:t>
        <a:bodyPr/>
        <a:lstStyle/>
        <a:p>
          <a:endParaRPr lang="vi-VN"/>
        </a:p>
      </dgm:t>
    </dgm:pt>
    <dgm:pt modelId="{485A4011-0EBE-46E9-914A-0E26BDD73B9A}" cxnId="{298F67AC-AA53-43CB-8EDA-34393FEF7F8C}" type="parTrans">
      <dgm:prSet/>
      <dgm:spPr/>
      <dgm:t>
        <a:bodyPr/>
        <a:lstStyle/>
        <a:p>
          <a:endParaRPr lang="vi-VN"/>
        </a:p>
      </dgm:t>
    </dgm:pt>
    <dgm:pt modelId="{8D9061CA-94FB-45E5-A43D-272B3C3D7169}" cxnId="{298F67AC-AA53-43CB-8EDA-34393FEF7F8C}" type="sibTrans">
      <dgm:prSet/>
      <dgm:spPr/>
      <dgm:t>
        <a:bodyPr/>
        <a:lstStyle/>
        <a:p>
          <a:endParaRPr lang="vi-VN"/>
        </a:p>
      </dgm:t>
    </dgm:pt>
    <dgm:pt modelId="{BA82F55E-5E14-44E9-ABFF-2CA17D24E822}">
      <dgm:prSet phldrT="[Text]" custScaleX="99071" custScaleY="85890"/>
      <dgm:spPr/>
      <dgm:t>
        <a:bodyPr/>
        <a:lstStyle/>
        <a:p>
          <a:endParaRPr lang="vi-VN"/>
        </a:p>
      </dgm:t>
    </dgm:pt>
    <dgm:pt modelId="{525835E8-2644-4F01-88F0-BFF218EF744E}" cxnId="{C6C919C2-E693-48C5-BC69-9A56C6AE74CD}" type="parTrans">
      <dgm:prSet/>
      <dgm:spPr/>
      <dgm:t>
        <a:bodyPr/>
        <a:lstStyle/>
        <a:p>
          <a:endParaRPr lang="vi-VN"/>
        </a:p>
      </dgm:t>
    </dgm:pt>
    <dgm:pt modelId="{999F79B8-AE58-4C40-85DD-8C9DFE744E2A}" cxnId="{C6C919C2-E693-48C5-BC69-9A56C6AE74CD}" type="sibTrans">
      <dgm:prSet/>
      <dgm:spPr/>
      <dgm:t>
        <a:bodyPr/>
        <a:lstStyle/>
        <a:p>
          <a:endParaRPr lang="vi-VN"/>
        </a:p>
      </dgm:t>
    </dgm:pt>
    <dgm:pt modelId="{25515870-3F33-44EB-BDC0-5EFC4C036E61}">
      <dgm:prSet phldrT="[Text]" custT="1"/>
      <dgm:spPr/>
      <dgm:t>
        <a:bodyPr/>
        <a:lstStyle/>
        <a:p>
          <a:endParaRPr lang="vi-VN"/>
        </a:p>
      </dgm:t>
    </dgm:pt>
    <dgm:pt modelId="{29DFAFA5-8E0E-4330-82C7-6CBBF7063206}" cxnId="{37EDE80D-6960-4204-BD13-691A00768046}" type="parTrans">
      <dgm:prSet/>
      <dgm:spPr/>
      <dgm:t>
        <a:bodyPr/>
        <a:lstStyle/>
        <a:p>
          <a:endParaRPr lang="vi-VN"/>
        </a:p>
      </dgm:t>
    </dgm:pt>
    <dgm:pt modelId="{EAEA6924-076C-4BD7-910C-1B368EBA69FF}" cxnId="{37EDE80D-6960-4204-BD13-691A00768046}" type="sibTrans">
      <dgm:prSet/>
      <dgm:spPr/>
      <dgm:t>
        <a:bodyPr/>
        <a:lstStyle/>
        <a:p>
          <a:endParaRPr lang="vi-VN"/>
        </a:p>
      </dgm:t>
    </dgm:pt>
    <dgm:pt modelId="{0B357115-7E01-4113-A436-89359BCACDA9}">
      <dgm:prSet phldrT="[Text]"/>
      <dgm:spPr/>
      <dgm:t>
        <a:bodyPr/>
        <a:lstStyle/>
        <a:p>
          <a:endParaRPr lang="vi-VN"/>
        </a:p>
      </dgm:t>
    </dgm:pt>
    <dgm:pt modelId="{C6E1CF5E-318D-4A4C-9DD9-C61B7D491A73}" cxnId="{81089543-0C06-492D-9777-512120DE9D0D}" type="parTrans">
      <dgm:prSet/>
      <dgm:spPr/>
      <dgm:t>
        <a:bodyPr/>
        <a:lstStyle/>
        <a:p>
          <a:endParaRPr lang="vi-VN"/>
        </a:p>
      </dgm:t>
    </dgm:pt>
    <dgm:pt modelId="{DEC4098C-6C5C-467E-9E88-E55B69174EBD}" cxnId="{81089543-0C06-492D-9777-512120DE9D0D}" type="sibTrans">
      <dgm:prSet/>
      <dgm:spPr/>
      <dgm:t>
        <a:bodyPr/>
        <a:lstStyle/>
        <a:p>
          <a:endParaRPr lang="vi-VN"/>
        </a:p>
      </dgm:t>
    </dgm:pt>
    <dgm:pt modelId="{0527B216-3F6E-40C1-81EB-3332D0198BAE}" type="pres">
      <dgm:prSet presAssocID="{9FE0198C-A174-4AB0-9632-4961F0C627D8}" presName="arrowDiagram" presStyleCnt="0">
        <dgm:presLayoutVars>
          <dgm:chMax val="5"/>
          <dgm:dir/>
          <dgm:resizeHandles val="exact"/>
        </dgm:presLayoutVars>
      </dgm:prSet>
      <dgm:spPr/>
      <dgm:t>
        <a:bodyPr/>
        <a:lstStyle/>
        <a:p>
          <a:endParaRPr lang="en-US"/>
        </a:p>
      </dgm:t>
    </dgm:pt>
    <dgm:pt modelId="{708CC5C4-1949-4FF7-A8BD-6154B4235FAF}" type="pres">
      <dgm:prSet presAssocID="{9FE0198C-A174-4AB0-9632-4961F0C627D8}" presName="arrow" presStyleLbl="bgShp" presStyleIdx="0" presStyleCnt="1" custScaleX="110234"/>
      <dgm:spPr>
        <a:solidFill>
          <a:schemeClr val="accent6">
            <a:lumMod val="60000"/>
            <a:lumOff val="40000"/>
          </a:schemeClr>
        </a:solidFill>
      </dgm:spPr>
    </dgm:pt>
    <dgm:pt modelId="{EBBE6F5B-07F0-4206-BCD8-A38CFD817A07}" type="pres">
      <dgm:prSet presAssocID="{9FE0198C-A174-4AB0-9632-4961F0C627D8}" presName="arrowDiagram5" presStyleCnt="0"/>
      <dgm:spPr/>
    </dgm:pt>
    <dgm:pt modelId="{63D04CF7-CF19-4438-9BD3-DD0B5372D9ED}" type="pres">
      <dgm:prSet presAssocID="{A9AEE172-0AA7-40D6-8734-14793D47949A}" presName="bullet5a" presStyleLbl="node1" presStyleIdx="0" presStyleCnt="5" custLinFactY="-25196" custLinFactNeighborX="-19399" custLinFactNeighborY="-100000"/>
      <dgm:spPr>
        <a:solidFill>
          <a:schemeClr val="accent3">
            <a:lumMod val="20000"/>
            <a:lumOff val="80000"/>
          </a:schemeClr>
        </a:solidFill>
      </dgm:spPr>
    </dgm:pt>
    <dgm:pt modelId="{920BDA4A-A469-497E-BE18-05E27379E911}" type="pres">
      <dgm:prSet presAssocID="{A9AEE172-0AA7-40D6-8734-14793D47949A}" presName="textBox5a" presStyleLbl="revTx" presStyleIdx="0" presStyleCnt="5" custScaleX="167942" custScaleY="77092" custLinFactNeighborY="2271">
        <dgm:presLayoutVars>
          <dgm:bulletEnabled val="1"/>
        </dgm:presLayoutVars>
      </dgm:prSet>
      <dgm:spPr/>
      <dgm:t>
        <a:bodyPr/>
        <a:lstStyle/>
        <a:p>
          <a:endParaRPr lang="en-US"/>
        </a:p>
      </dgm:t>
    </dgm:pt>
    <dgm:pt modelId="{12782B7D-5532-4A46-A56C-982CD050B840}" type="pres">
      <dgm:prSet presAssocID="{59613105-430C-4643-8B99-5BB8652ED26C}" presName="bullet5b" presStyleLbl="node1" presStyleIdx="1" presStyleCnt="5" custLinFactNeighborX="48697" custLinFactNeighborY="-29319"/>
      <dgm:spPr>
        <a:solidFill>
          <a:schemeClr val="accent3">
            <a:lumMod val="40000"/>
            <a:lumOff val="60000"/>
          </a:schemeClr>
        </a:solidFill>
      </dgm:spPr>
    </dgm:pt>
    <dgm:pt modelId="{ABDF4B4D-C4F6-413E-94CB-89699F8B8327}" type="pres">
      <dgm:prSet presAssocID="{59613105-430C-4643-8B99-5BB8652ED26C}" presName="textBox5b" presStyleLbl="revTx" presStyleIdx="1" presStyleCnt="5" custScaleY="54809" custLinFactNeighborY="-11611">
        <dgm:presLayoutVars>
          <dgm:bulletEnabled val="1"/>
        </dgm:presLayoutVars>
      </dgm:prSet>
      <dgm:spPr/>
      <dgm:t>
        <a:bodyPr/>
        <a:lstStyle/>
        <a:p>
          <a:endParaRPr lang="en-US"/>
        </a:p>
      </dgm:t>
    </dgm:pt>
    <dgm:pt modelId="{24960026-A2C4-46F3-8785-DDF7F46796DD}" type="pres">
      <dgm:prSet presAssocID="{206419C3-E551-467B-BCFA-302664D6481B}" presName="bullet5c" presStyleLbl="node1" presStyleIdx="2" presStyleCnt="5" custLinFactNeighborX="37261" custLinFactNeighborY="-7779"/>
      <dgm:spPr>
        <a:solidFill>
          <a:schemeClr val="accent3">
            <a:lumMod val="60000"/>
            <a:lumOff val="40000"/>
          </a:schemeClr>
        </a:solidFill>
      </dgm:spPr>
    </dgm:pt>
    <dgm:pt modelId="{EB15777A-D279-40AC-865A-945C2B7BB719}" type="pres">
      <dgm:prSet presAssocID="{206419C3-E551-467B-BCFA-302664D6481B}" presName="textBox5c" presStyleLbl="revTx" presStyleIdx="2" presStyleCnt="5" custScaleY="37245" custLinFactNeighborY="-19835">
        <dgm:presLayoutVars>
          <dgm:bulletEnabled val="1"/>
        </dgm:presLayoutVars>
      </dgm:prSet>
      <dgm:spPr/>
      <dgm:t>
        <a:bodyPr/>
        <a:lstStyle/>
        <a:p>
          <a:endParaRPr lang="en-US"/>
        </a:p>
      </dgm:t>
    </dgm:pt>
    <dgm:pt modelId="{3E34EA00-BDB1-4675-B67A-48313F3C3F0B}" type="pres">
      <dgm:prSet presAssocID="{AD109710-494A-46A3-97FC-F0665DF501F2}" presName="bullet5d" presStyleLbl="node1" presStyleIdx="3" presStyleCnt="5" custLinFactNeighborX="67905" custLinFactNeighborY="-6555"/>
      <dgm:spPr>
        <a:solidFill>
          <a:schemeClr val="accent5">
            <a:lumMod val="60000"/>
            <a:lumOff val="40000"/>
          </a:schemeClr>
        </a:solidFill>
      </dgm:spPr>
    </dgm:pt>
    <dgm:pt modelId="{0D001FFD-7310-4364-AEB3-FABC7F3F48C3}" type="pres">
      <dgm:prSet presAssocID="{AD109710-494A-46A3-97FC-F0665DF501F2}" presName="textBox5d" presStyleLbl="revTx" presStyleIdx="3" presStyleCnt="5" custScaleX="99071" custScaleY="29028" custLinFactNeighborY="-21765">
        <dgm:presLayoutVars>
          <dgm:bulletEnabled val="1"/>
        </dgm:presLayoutVars>
      </dgm:prSet>
      <dgm:spPr/>
      <dgm:t>
        <a:bodyPr/>
        <a:lstStyle/>
        <a:p>
          <a:endParaRPr lang="en-US"/>
        </a:p>
      </dgm:t>
    </dgm:pt>
    <dgm:pt modelId="{09EAAAE1-37F3-46C4-BC00-820AEC3D7944}" type="pres">
      <dgm:prSet presAssocID="{98573252-B07C-42BC-864C-9293733E3A10}" presName="bullet5e" presStyleLbl="node1" presStyleIdx="4" presStyleCnt="5" custScaleY="82831" custLinFactX="-5444" custLinFactY="300000" custLinFactNeighborX="-100000" custLinFactNeighborY="364621"/>
      <dgm:spPr>
        <a:solidFill>
          <a:schemeClr val="bg1"/>
        </a:solidFill>
      </dgm:spPr>
    </dgm:pt>
    <dgm:pt modelId="{DB85F398-C069-406B-9ABB-7DF3A1DA7B01}" type="pres">
      <dgm:prSet presAssocID="{98573252-B07C-42BC-864C-9293733E3A10}" presName="textBox5e" presStyleLbl="revTx" presStyleIdx="4" presStyleCnt="5" custScaleY="33421" custLinFactNeighborX="17019" custLinFactNeighborY="-18827">
        <dgm:presLayoutVars>
          <dgm:bulletEnabled val="1"/>
        </dgm:presLayoutVars>
      </dgm:prSet>
      <dgm:spPr/>
      <dgm:t>
        <a:bodyPr/>
        <a:lstStyle/>
        <a:p>
          <a:endParaRPr lang="en-US"/>
        </a:p>
      </dgm:t>
    </dgm:pt>
  </dgm:ptLst>
  <dgm:cxnLst>
    <dgm:cxn modelId="{C6C919C2-E693-48C5-BC69-9A56C6AE74CD}" srcId="{9FE0198C-A174-4AB0-9632-4961F0C627D8}" destId="{BA82F55E-5E14-44E9-ABFF-2CA17D24E822}" srcOrd="8" destOrd="0" parTransId="{525835E8-2644-4F01-88F0-BFF218EF744E}" sibTransId="{999F79B8-AE58-4C40-85DD-8C9DFE744E2A}"/>
    <dgm:cxn modelId="{17A3D664-B6A7-4204-8103-E1342ECDCE60}" type="presOf" srcId="{9FE0198C-A174-4AB0-9632-4961F0C627D8}" destId="{0527B216-3F6E-40C1-81EB-3332D0198BAE}" srcOrd="0" destOrd="0" presId="urn:microsoft.com/office/officeart/2005/8/layout/arrow2"/>
    <dgm:cxn modelId="{23FB5715-4D1F-4009-B3F6-0EC3B8DF808C}" type="presOf" srcId="{59613105-430C-4643-8B99-5BB8652ED26C}" destId="{ABDF4B4D-C4F6-413E-94CB-89699F8B8327}" srcOrd="0" destOrd="0" presId="urn:microsoft.com/office/officeart/2005/8/layout/arrow2"/>
    <dgm:cxn modelId="{37EDE80D-6960-4204-BD13-691A00768046}" srcId="{9FE0198C-A174-4AB0-9632-4961F0C627D8}" destId="{25515870-3F33-44EB-BDC0-5EFC4C036E61}" srcOrd="5" destOrd="0" parTransId="{29DFAFA5-8E0E-4330-82C7-6CBBF7063206}" sibTransId="{EAEA6924-076C-4BD7-910C-1B368EBA69FF}"/>
    <dgm:cxn modelId="{81089543-0C06-492D-9777-512120DE9D0D}" srcId="{9FE0198C-A174-4AB0-9632-4961F0C627D8}" destId="{0B357115-7E01-4113-A436-89359BCACDA9}" srcOrd="9" destOrd="0" parTransId="{C6E1CF5E-318D-4A4C-9DD9-C61B7D491A73}" sibTransId="{DEC4098C-6C5C-467E-9E88-E55B69174EBD}"/>
    <dgm:cxn modelId="{4A140495-785C-4103-A260-74C46E201917}" srcId="{9FE0198C-A174-4AB0-9632-4961F0C627D8}" destId="{AD109710-494A-46A3-97FC-F0665DF501F2}" srcOrd="3" destOrd="0" parTransId="{723A6FD6-F5D8-4963-B6B0-B7DCF11834F1}" sibTransId="{DB077B35-A19C-4D95-A4BE-967EE3FB2351}"/>
    <dgm:cxn modelId="{03F17E3D-A83F-42DC-97DA-578EA9A09F44}" srcId="{9FE0198C-A174-4AB0-9632-4961F0C627D8}" destId="{98573252-B07C-42BC-864C-9293733E3A10}" srcOrd="4" destOrd="0" parTransId="{0079EA76-983D-4741-9328-A028EBFA3F9B}" sibTransId="{298D4FF4-0CC1-4EA4-935A-B3A217B1AFF0}"/>
    <dgm:cxn modelId="{CEB0C9A9-FD80-4378-9844-BAB93C52D19C}" srcId="{9FE0198C-A174-4AB0-9632-4961F0C627D8}" destId="{206419C3-E551-467B-BCFA-302664D6481B}" srcOrd="2" destOrd="0" parTransId="{C2C49FBB-EF7B-472B-B72A-592CBCF1B999}" sibTransId="{BACC782A-1A8B-4686-BC89-369E76DA0104}"/>
    <dgm:cxn modelId="{A08C5A71-8999-403F-8A76-803D2C54D8DA}" srcId="{9FE0198C-A174-4AB0-9632-4961F0C627D8}" destId="{A9AEE172-0AA7-40D6-8734-14793D47949A}" srcOrd="0" destOrd="0" parTransId="{BF4E789E-07D9-490D-8925-3AC39BFD2F4F}" sibTransId="{6EB90EDE-11DB-4A8E-861C-E3D43874577E}"/>
    <dgm:cxn modelId="{2FF8F7A9-0D3F-4AD9-9EA7-2722BA3FD7E8}" srcId="{9FE0198C-A174-4AB0-9632-4961F0C627D8}" destId="{8B20F31B-7CBD-4982-9D57-5DD4EAA99005}" srcOrd="6" destOrd="0" parTransId="{BC6C1211-346F-4F98-889E-DA358FDD008C}" sibTransId="{54D59720-66B6-4C55-AA2A-D83EED358972}"/>
    <dgm:cxn modelId="{B041D10A-7B9E-43C3-8831-6C268B963EFA}" type="presOf" srcId="{98573252-B07C-42BC-864C-9293733E3A10}" destId="{DB85F398-C069-406B-9ABB-7DF3A1DA7B01}" srcOrd="0" destOrd="0" presId="urn:microsoft.com/office/officeart/2005/8/layout/arrow2"/>
    <dgm:cxn modelId="{298F67AC-AA53-43CB-8EDA-34393FEF7F8C}" srcId="{9FE0198C-A174-4AB0-9632-4961F0C627D8}" destId="{12C75347-47A6-4769-9413-7A97656616F9}" srcOrd="7" destOrd="0" parTransId="{485A4011-0EBE-46E9-914A-0E26BDD73B9A}" sibTransId="{8D9061CA-94FB-45E5-A43D-272B3C3D7169}"/>
    <dgm:cxn modelId="{E18F44C7-5C2B-4386-B208-0502D5263640}" type="presOf" srcId="{206419C3-E551-467B-BCFA-302664D6481B}" destId="{EB15777A-D279-40AC-865A-945C2B7BB719}" srcOrd="0" destOrd="0" presId="urn:microsoft.com/office/officeart/2005/8/layout/arrow2"/>
    <dgm:cxn modelId="{8C385EB3-424E-47DC-9292-E7A36435F6D6}" srcId="{9FE0198C-A174-4AB0-9632-4961F0C627D8}" destId="{59613105-430C-4643-8B99-5BB8652ED26C}" srcOrd="1" destOrd="0" parTransId="{03DFEE5E-74C7-4880-8E9D-1B8F284ABB00}" sibTransId="{73B66C8F-DD1D-4CB0-839E-1D32AF1A67A3}"/>
    <dgm:cxn modelId="{88494F07-4E0C-4602-AFC7-7797783E0C61}" type="presOf" srcId="{A9AEE172-0AA7-40D6-8734-14793D47949A}" destId="{920BDA4A-A469-497E-BE18-05E27379E911}" srcOrd="0" destOrd="0" presId="urn:microsoft.com/office/officeart/2005/8/layout/arrow2"/>
    <dgm:cxn modelId="{C730B1F8-BCB6-481F-8C0A-D83F12842DDB}" type="presOf" srcId="{AD109710-494A-46A3-97FC-F0665DF501F2}" destId="{0D001FFD-7310-4364-AEB3-FABC7F3F48C3}" srcOrd="0" destOrd="0" presId="urn:microsoft.com/office/officeart/2005/8/layout/arrow2"/>
    <dgm:cxn modelId="{A7E87BD4-12EF-46FA-A25F-74CD8402F822}" type="presParOf" srcId="{0527B216-3F6E-40C1-81EB-3332D0198BAE}" destId="{708CC5C4-1949-4FF7-A8BD-6154B4235FAF}" srcOrd="0" destOrd="0" presId="urn:microsoft.com/office/officeart/2005/8/layout/arrow2"/>
    <dgm:cxn modelId="{6018B258-77CD-4C18-8677-F017AA37A9BF}" type="presParOf" srcId="{0527B216-3F6E-40C1-81EB-3332D0198BAE}" destId="{EBBE6F5B-07F0-4206-BCD8-A38CFD817A07}" srcOrd="1" destOrd="0" presId="urn:microsoft.com/office/officeart/2005/8/layout/arrow2"/>
    <dgm:cxn modelId="{273108CE-6FF4-425B-90D9-70E40C064F8B}" type="presParOf" srcId="{EBBE6F5B-07F0-4206-BCD8-A38CFD817A07}" destId="{63D04CF7-CF19-4438-9BD3-DD0B5372D9ED}" srcOrd="0" destOrd="0" presId="urn:microsoft.com/office/officeart/2005/8/layout/arrow2"/>
    <dgm:cxn modelId="{125E701F-EB12-4A8C-8B6A-A81DC5D756C4}" type="presParOf" srcId="{EBBE6F5B-07F0-4206-BCD8-A38CFD817A07}" destId="{920BDA4A-A469-497E-BE18-05E27379E911}" srcOrd="1" destOrd="0" presId="urn:microsoft.com/office/officeart/2005/8/layout/arrow2"/>
    <dgm:cxn modelId="{63A38516-2C86-4A9F-9BFF-FA93EEACBCEF}" type="presParOf" srcId="{EBBE6F5B-07F0-4206-BCD8-A38CFD817A07}" destId="{12782B7D-5532-4A46-A56C-982CD050B840}" srcOrd="2" destOrd="0" presId="urn:microsoft.com/office/officeart/2005/8/layout/arrow2"/>
    <dgm:cxn modelId="{71315194-33E4-43DE-8AE5-99898E21D973}" type="presParOf" srcId="{EBBE6F5B-07F0-4206-BCD8-A38CFD817A07}" destId="{ABDF4B4D-C4F6-413E-94CB-89699F8B8327}" srcOrd="3" destOrd="0" presId="urn:microsoft.com/office/officeart/2005/8/layout/arrow2"/>
    <dgm:cxn modelId="{C1E7DE1A-02E6-40E5-A41E-3C1E5ED2CD58}" type="presParOf" srcId="{EBBE6F5B-07F0-4206-BCD8-A38CFD817A07}" destId="{24960026-A2C4-46F3-8785-DDF7F46796DD}" srcOrd="4" destOrd="0" presId="urn:microsoft.com/office/officeart/2005/8/layout/arrow2"/>
    <dgm:cxn modelId="{AF0F6C0E-8742-4A75-8499-1283D7647E06}" type="presParOf" srcId="{EBBE6F5B-07F0-4206-BCD8-A38CFD817A07}" destId="{EB15777A-D279-40AC-865A-945C2B7BB719}" srcOrd="5" destOrd="0" presId="urn:microsoft.com/office/officeart/2005/8/layout/arrow2"/>
    <dgm:cxn modelId="{6044D30E-82B8-4F38-BA4C-58D8E4AD71AD}" type="presParOf" srcId="{EBBE6F5B-07F0-4206-BCD8-A38CFD817A07}" destId="{3E34EA00-BDB1-4675-B67A-48313F3C3F0B}" srcOrd="6" destOrd="0" presId="urn:microsoft.com/office/officeart/2005/8/layout/arrow2"/>
    <dgm:cxn modelId="{61475DD8-ADB5-462C-B3DD-C6204AD8D3E8}" type="presParOf" srcId="{EBBE6F5B-07F0-4206-BCD8-A38CFD817A07}" destId="{0D001FFD-7310-4364-AEB3-FABC7F3F48C3}" srcOrd="7" destOrd="0" presId="urn:microsoft.com/office/officeart/2005/8/layout/arrow2"/>
    <dgm:cxn modelId="{64AA06F1-0DC2-40EE-AB87-EB6BAE2E5B0C}" type="presParOf" srcId="{EBBE6F5B-07F0-4206-BCD8-A38CFD817A07}" destId="{09EAAAE1-37F3-46C4-BC00-820AEC3D7944}" srcOrd="8" destOrd="0" presId="urn:microsoft.com/office/officeart/2005/8/layout/arrow2"/>
    <dgm:cxn modelId="{E31F528D-D4EC-4D35-8EFC-50762C134B7A}" type="presParOf" srcId="{EBBE6F5B-07F0-4206-BCD8-A38CFD817A07}" destId="{DB85F398-C069-406B-9ABB-7DF3A1DA7B01}"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2C50B5-2EFF-4ABF-A7B6-5F1979A51B80}"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F7BDA203-72DD-42DE-90B1-1674060A455B}">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800" b="1" dirty="0">
              <a:solidFill>
                <a:srgbClr val="FF0000"/>
              </a:solidFill>
              <a:latin typeface="Times New Roman" panose="02020603050405020304" pitchFamily="18" charset="0"/>
              <a:cs typeface="Times New Roman" panose="02020603050405020304" pitchFamily="18" charset="0"/>
            </a:rPr>
            <a:t>PHƯƠNG PHÁP</a:t>
          </a:r>
        </a:p>
      </dgm:t>
    </dgm:pt>
    <dgm:pt modelId="{80FA42B3-8EE6-4F12-9507-929677D2D0B3}" cxnId="{0465FAEE-D684-4BEE-AC0F-754843A005EA}" type="parTrans">
      <dgm:prSet/>
      <dgm:spPr/>
      <dgm:t>
        <a:bodyPr/>
        <a:lstStyle/>
        <a:p>
          <a:endParaRPr lang="en-US" b="1"/>
        </a:p>
      </dgm:t>
    </dgm:pt>
    <dgm:pt modelId="{58F8B90D-1327-4FDB-BD78-CA6475EA6658}" cxnId="{0465FAEE-D684-4BEE-AC0F-754843A005EA}" type="sibTrans">
      <dgm:prSet/>
      <dgm:spPr/>
      <dgm:t>
        <a:bodyPr/>
        <a:lstStyle/>
        <a:p>
          <a:endParaRPr lang="en-US" b="1"/>
        </a:p>
      </dgm:t>
    </dgm:pt>
    <dgm:pt modelId="{ACCC14F3-B1CB-4138-A6F6-781A7CC9C596}">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vi-VN" sz="2000" b="1" dirty="0">
              <a:solidFill>
                <a:srgbClr val="333300"/>
              </a:solidFill>
              <a:latin typeface="Times New Roman" panose="02020603050405020304" pitchFamily="18" charset="0"/>
              <a:cs typeface="Times New Roman" panose="02020603050405020304" pitchFamily="18" charset="0"/>
            </a:rPr>
            <a:t>P</a:t>
          </a:r>
          <a:r>
            <a:rPr lang="en-US" sz="2000" b="1" dirty="0">
              <a:solidFill>
                <a:srgbClr val="333300"/>
              </a:solidFill>
              <a:latin typeface="Times New Roman" panose="02020603050405020304" pitchFamily="18" charset="0"/>
              <a:cs typeface="Times New Roman" panose="02020603050405020304" pitchFamily="18" charset="0"/>
            </a:rPr>
            <a:t>hương </a:t>
          </a:r>
          <a:r>
            <a:rPr lang="vi-VN" sz="2000" b="1" dirty="0">
              <a:solidFill>
                <a:srgbClr val="333300"/>
              </a:solidFill>
              <a:latin typeface="Times New Roman" panose="02020603050405020304" pitchFamily="18" charset="0"/>
              <a:cs typeface="Times New Roman" panose="02020603050405020304" pitchFamily="18" charset="0"/>
            </a:rPr>
            <a:t>pháp cho phép</a:t>
          </a:r>
          <a:endParaRPr lang="en-US" sz="2000" b="1" dirty="0">
            <a:solidFill>
              <a:srgbClr val="333300"/>
            </a:solidFill>
            <a:latin typeface="Times New Roman" panose="02020603050405020304" pitchFamily="18" charset="0"/>
            <a:cs typeface="Times New Roman" panose="02020603050405020304" pitchFamily="18" charset="0"/>
          </a:endParaRPr>
        </a:p>
      </dgm:t>
    </dgm:pt>
    <dgm:pt modelId="{B478CA28-77FD-4E0D-8CD5-818EE4F9672D}" cxnId="{0D3FF428-600A-4E31-8E65-2F82187B32F6}" type="parTrans">
      <dgm:prSet/>
      <dgm:spPr/>
      <dgm:t>
        <a:bodyPr/>
        <a:lstStyle/>
        <a:p>
          <a:endParaRPr lang="en-US" b="1"/>
        </a:p>
      </dgm:t>
    </dgm:pt>
    <dgm:pt modelId="{A907008A-643D-49DD-864C-972AF6BA2499}" cxnId="{0D3FF428-600A-4E31-8E65-2F82187B32F6}" type="sibTrans">
      <dgm:prSet>
        <dgm:style>
          <a:lnRef idx="1">
            <a:schemeClr val="accent2"/>
          </a:lnRef>
          <a:fillRef idx="2">
            <a:schemeClr val="accent2"/>
          </a:fillRef>
          <a:effectRef idx="1">
            <a:schemeClr val="accent2"/>
          </a:effectRef>
          <a:fontRef idx="minor">
            <a:schemeClr val="dk1"/>
          </a:fontRef>
        </dgm:style>
      </dgm:prSet>
      <dgm:spPr/>
      <dgm:t>
        <a:bodyPr/>
        <a:lstStyle/>
        <a:p>
          <a:endParaRPr lang="en-US" b="1"/>
        </a:p>
      </dgm:t>
    </dgm:pt>
    <dgm:pt modelId="{022197A3-2DD4-4BE9-94B6-C60F1B574CE4}">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vi-VN" sz="2000" b="1" dirty="0">
              <a:solidFill>
                <a:srgbClr val="000066"/>
              </a:solidFill>
              <a:latin typeface="Times New Roman" panose="02020603050405020304" pitchFamily="18" charset="0"/>
              <a:cs typeface="Times New Roman" panose="02020603050405020304" pitchFamily="18" charset="0"/>
            </a:rPr>
            <a:t>P</a:t>
          </a:r>
          <a:r>
            <a:rPr lang="en-US" sz="2000" b="1" dirty="0">
              <a:solidFill>
                <a:srgbClr val="000066"/>
              </a:solidFill>
              <a:latin typeface="Times New Roman" panose="02020603050405020304" pitchFamily="18" charset="0"/>
              <a:cs typeface="Times New Roman" panose="02020603050405020304" pitchFamily="18" charset="0"/>
            </a:rPr>
            <a:t>hương </a:t>
          </a:r>
          <a:r>
            <a:rPr lang="vi-VN" sz="2000" b="1" dirty="0">
              <a:solidFill>
                <a:srgbClr val="000066"/>
              </a:solidFill>
              <a:latin typeface="Times New Roman" panose="02020603050405020304" pitchFamily="18" charset="0"/>
              <a:cs typeface="Times New Roman" panose="02020603050405020304" pitchFamily="18" charset="0"/>
            </a:rPr>
            <a:t>pháp bắt buộc</a:t>
          </a:r>
          <a:endParaRPr lang="en-US" sz="2000" b="1" dirty="0">
            <a:solidFill>
              <a:srgbClr val="000066"/>
            </a:solidFill>
            <a:latin typeface="Times New Roman" panose="02020603050405020304" pitchFamily="18" charset="0"/>
            <a:cs typeface="Times New Roman" panose="02020603050405020304" pitchFamily="18" charset="0"/>
          </a:endParaRPr>
        </a:p>
      </dgm:t>
    </dgm:pt>
    <dgm:pt modelId="{01DD205E-89A7-4F91-94CB-984F494A68AF}" cxnId="{0834A591-6951-42E8-A621-BDFAEA98FAB9}" type="parTrans">
      <dgm:prSet/>
      <dgm:spPr/>
      <dgm:t>
        <a:bodyPr/>
        <a:lstStyle/>
        <a:p>
          <a:endParaRPr lang="en-US" b="1"/>
        </a:p>
      </dgm:t>
    </dgm:pt>
    <dgm:pt modelId="{5F32C344-B5B5-4D9D-9CBB-9B48B541FC32}" cxnId="{0834A591-6951-42E8-A621-BDFAEA98FAB9}" type="sibTrans">
      <dgm:prSet>
        <dgm:style>
          <a:lnRef idx="1">
            <a:schemeClr val="accent2"/>
          </a:lnRef>
          <a:fillRef idx="2">
            <a:schemeClr val="accent2"/>
          </a:fillRef>
          <a:effectRef idx="1">
            <a:schemeClr val="accent2"/>
          </a:effectRef>
          <a:fontRef idx="minor">
            <a:schemeClr val="dk1"/>
          </a:fontRef>
        </dgm:style>
      </dgm:prSet>
      <dgm:spPr/>
      <dgm:t>
        <a:bodyPr/>
        <a:lstStyle/>
        <a:p>
          <a:endParaRPr lang="en-US" b="1"/>
        </a:p>
      </dgm:t>
    </dgm:pt>
    <dgm:pt modelId="{BE4FDF81-5E05-436D-BDD1-D804B1C8297C}">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vi-VN" sz="2000" b="1" dirty="0">
              <a:solidFill>
                <a:srgbClr val="0000FF"/>
              </a:solidFill>
              <a:latin typeface="Times New Roman" panose="02020603050405020304" pitchFamily="18" charset="0"/>
              <a:cs typeface="Times New Roman" panose="02020603050405020304" pitchFamily="18" charset="0"/>
            </a:rPr>
            <a:t>P</a:t>
          </a:r>
          <a:r>
            <a:rPr lang="en-US" sz="2000" b="1" dirty="0">
              <a:solidFill>
                <a:srgbClr val="0000FF"/>
              </a:solidFill>
              <a:latin typeface="Times New Roman" panose="02020603050405020304" pitchFamily="18" charset="0"/>
              <a:cs typeface="Times New Roman" panose="02020603050405020304" pitchFamily="18" charset="0"/>
            </a:rPr>
            <a:t>hương </a:t>
          </a:r>
          <a:r>
            <a:rPr lang="vi-VN" sz="2000" b="1" dirty="0">
              <a:solidFill>
                <a:srgbClr val="0000FF"/>
              </a:solidFill>
              <a:latin typeface="Times New Roman" panose="02020603050405020304" pitchFamily="18" charset="0"/>
              <a:cs typeface="Times New Roman" panose="02020603050405020304" pitchFamily="18" charset="0"/>
            </a:rPr>
            <a:t>pháp cấm</a:t>
          </a:r>
          <a:endParaRPr lang="en-US" sz="2000" b="1" dirty="0">
            <a:solidFill>
              <a:srgbClr val="0000FF"/>
            </a:solidFill>
            <a:latin typeface="Times New Roman" panose="02020603050405020304" pitchFamily="18" charset="0"/>
            <a:cs typeface="Times New Roman" panose="02020603050405020304" pitchFamily="18" charset="0"/>
          </a:endParaRPr>
        </a:p>
      </dgm:t>
    </dgm:pt>
    <dgm:pt modelId="{5519AA9B-D768-436D-A602-1257AC64ADCE}" cxnId="{71E37786-0CED-4158-BF37-008EEE2BB437}" type="parTrans">
      <dgm:prSet/>
      <dgm:spPr/>
      <dgm:t>
        <a:bodyPr/>
        <a:lstStyle/>
        <a:p>
          <a:endParaRPr lang="en-US" b="1"/>
        </a:p>
      </dgm:t>
    </dgm:pt>
    <dgm:pt modelId="{00349C41-9035-4F80-8D97-38B0AE848814}" cxnId="{71E37786-0CED-4158-BF37-008EEE2BB437}" type="sibTrans">
      <dgm:prSet>
        <dgm:style>
          <a:lnRef idx="1">
            <a:schemeClr val="accent2"/>
          </a:lnRef>
          <a:fillRef idx="2">
            <a:schemeClr val="accent2"/>
          </a:fillRef>
          <a:effectRef idx="1">
            <a:schemeClr val="accent2"/>
          </a:effectRef>
          <a:fontRef idx="minor">
            <a:schemeClr val="dk1"/>
          </a:fontRef>
        </dgm:style>
      </dgm:prSet>
      <dgm:spPr/>
      <dgm:t>
        <a:bodyPr/>
        <a:lstStyle/>
        <a:p>
          <a:endParaRPr lang="en-US" b="1"/>
        </a:p>
      </dgm:t>
    </dgm:pt>
    <dgm:pt modelId="{D79BC164-D341-40D2-A765-84DA81675421}" type="pres">
      <dgm:prSet presAssocID="{132C50B5-2EFF-4ABF-A7B6-5F1979A51B80}" presName="Name0" presStyleCnt="0">
        <dgm:presLayoutVars>
          <dgm:chMax val="1"/>
          <dgm:dir/>
          <dgm:animLvl val="ctr"/>
          <dgm:resizeHandles val="exact"/>
        </dgm:presLayoutVars>
      </dgm:prSet>
      <dgm:spPr/>
      <dgm:t>
        <a:bodyPr/>
        <a:lstStyle/>
        <a:p>
          <a:endParaRPr lang="en-US"/>
        </a:p>
      </dgm:t>
    </dgm:pt>
    <dgm:pt modelId="{174E6121-4ADC-4358-A2B4-30588576D4F8}" type="pres">
      <dgm:prSet presAssocID="{F7BDA203-72DD-42DE-90B1-1674060A455B}" presName="centerShape" presStyleLbl="node0" presStyleIdx="0" presStyleCnt="1" custScaleX="131985" custScaleY="130292"/>
      <dgm:spPr/>
      <dgm:t>
        <a:bodyPr/>
        <a:lstStyle/>
        <a:p>
          <a:endParaRPr lang="en-US"/>
        </a:p>
      </dgm:t>
    </dgm:pt>
    <dgm:pt modelId="{6DA88F67-FB4B-4FB3-856C-08E72ED1B50F}" type="pres">
      <dgm:prSet presAssocID="{ACCC14F3-B1CB-4138-A6F6-781A7CC9C596}" presName="node" presStyleLbl="node1" presStyleIdx="0" presStyleCnt="3">
        <dgm:presLayoutVars>
          <dgm:bulletEnabled val="1"/>
        </dgm:presLayoutVars>
      </dgm:prSet>
      <dgm:spPr/>
      <dgm:t>
        <a:bodyPr/>
        <a:lstStyle/>
        <a:p>
          <a:endParaRPr lang="en-US"/>
        </a:p>
      </dgm:t>
    </dgm:pt>
    <dgm:pt modelId="{408BCE19-E5E4-4EFE-BE29-68B4393FF299}" type="pres">
      <dgm:prSet presAssocID="{ACCC14F3-B1CB-4138-A6F6-781A7CC9C596}" presName="dummy" presStyleCnt="0"/>
      <dgm:spPr/>
    </dgm:pt>
    <dgm:pt modelId="{AA3AB7CD-892A-4667-B87C-C689C3C71433}" type="pres">
      <dgm:prSet presAssocID="{A907008A-643D-49DD-864C-972AF6BA2499}" presName="sibTrans" presStyleLbl="sibTrans2D1" presStyleIdx="0" presStyleCnt="3"/>
      <dgm:spPr/>
      <dgm:t>
        <a:bodyPr/>
        <a:lstStyle/>
        <a:p>
          <a:endParaRPr lang="en-US"/>
        </a:p>
      </dgm:t>
    </dgm:pt>
    <dgm:pt modelId="{89B820A2-59F0-425F-97CD-B13C7C79565C}" type="pres">
      <dgm:prSet presAssocID="{022197A3-2DD4-4BE9-94B6-C60F1B574CE4}" presName="node" presStyleLbl="node1" presStyleIdx="1" presStyleCnt="3">
        <dgm:presLayoutVars>
          <dgm:bulletEnabled val="1"/>
        </dgm:presLayoutVars>
      </dgm:prSet>
      <dgm:spPr/>
      <dgm:t>
        <a:bodyPr/>
        <a:lstStyle/>
        <a:p>
          <a:endParaRPr lang="en-US"/>
        </a:p>
      </dgm:t>
    </dgm:pt>
    <dgm:pt modelId="{1B0A300C-0135-4006-A7F7-44C18396A2F0}" type="pres">
      <dgm:prSet presAssocID="{022197A3-2DD4-4BE9-94B6-C60F1B574CE4}" presName="dummy" presStyleCnt="0"/>
      <dgm:spPr/>
    </dgm:pt>
    <dgm:pt modelId="{82BC0EEA-E7DD-4EA8-82C3-E4E48745E70C}" type="pres">
      <dgm:prSet presAssocID="{5F32C344-B5B5-4D9D-9CBB-9B48B541FC32}" presName="sibTrans" presStyleLbl="sibTrans2D1" presStyleIdx="1" presStyleCnt="3"/>
      <dgm:spPr/>
      <dgm:t>
        <a:bodyPr/>
        <a:lstStyle/>
        <a:p>
          <a:endParaRPr lang="en-US"/>
        </a:p>
      </dgm:t>
    </dgm:pt>
    <dgm:pt modelId="{BA1BC95A-FC0E-4B46-9CA8-BBB6C70A0AC6}" type="pres">
      <dgm:prSet presAssocID="{BE4FDF81-5E05-436D-BDD1-D804B1C8297C}" presName="node" presStyleLbl="node1" presStyleIdx="2" presStyleCnt="3" custRadScaleRad="99555" custRadScaleInc="-83">
        <dgm:presLayoutVars>
          <dgm:bulletEnabled val="1"/>
        </dgm:presLayoutVars>
      </dgm:prSet>
      <dgm:spPr/>
      <dgm:t>
        <a:bodyPr/>
        <a:lstStyle/>
        <a:p>
          <a:endParaRPr lang="en-US"/>
        </a:p>
      </dgm:t>
    </dgm:pt>
    <dgm:pt modelId="{DD1A203F-D1EC-4F1A-BA9A-439BB3D75D10}" type="pres">
      <dgm:prSet presAssocID="{BE4FDF81-5E05-436D-BDD1-D804B1C8297C}" presName="dummy" presStyleCnt="0"/>
      <dgm:spPr/>
    </dgm:pt>
    <dgm:pt modelId="{F64A233D-0727-4DC6-8D6F-E9C9E3CC5380}" type="pres">
      <dgm:prSet presAssocID="{00349C41-9035-4F80-8D97-38B0AE848814}" presName="sibTrans" presStyleLbl="sibTrans2D1" presStyleIdx="2" presStyleCnt="3"/>
      <dgm:spPr/>
      <dgm:t>
        <a:bodyPr/>
        <a:lstStyle/>
        <a:p>
          <a:endParaRPr lang="en-US"/>
        </a:p>
      </dgm:t>
    </dgm:pt>
  </dgm:ptLst>
  <dgm:cxnLst>
    <dgm:cxn modelId="{0D3FF428-600A-4E31-8E65-2F82187B32F6}" srcId="{F7BDA203-72DD-42DE-90B1-1674060A455B}" destId="{ACCC14F3-B1CB-4138-A6F6-781A7CC9C596}" srcOrd="0" destOrd="0" parTransId="{B478CA28-77FD-4E0D-8CD5-818EE4F9672D}" sibTransId="{A907008A-643D-49DD-864C-972AF6BA2499}"/>
    <dgm:cxn modelId="{0834A591-6951-42E8-A621-BDFAEA98FAB9}" srcId="{F7BDA203-72DD-42DE-90B1-1674060A455B}" destId="{022197A3-2DD4-4BE9-94B6-C60F1B574CE4}" srcOrd="1" destOrd="0" parTransId="{01DD205E-89A7-4F91-94CB-984F494A68AF}" sibTransId="{5F32C344-B5B5-4D9D-9CBB-9B48B541FC32}"/>
    <dgm:cxn modelId="{FA20BF48-B01F-4F47-8412-253198E7EDCA}" type="presOf" srcId="{ACCC14F3-B1CB-4138-A6F6-781A7CC9C596}" destId="{6DA88F67-FB4B-4FB3-856C-08E72ED1B50F}" srcOrd="0" destOrd="0" presId="urn:microsoft.com/office/officeart/2005/8/layout/radial6"/>
    <dgm:cxn modelId="{11B91568-394D-460B-91DC-D3ACBBE92C80}" type="presOf" srcId="{5F32C344-B5B5-4D9D-9CBB-9B48B541FC32}" destId="{82BC0EEA-E7DD-4EA8-82C3-E4E48745E70C}" srcOrd="0" destOrd="0" presId="urn:microsoft.com/office/officeart/2005/8/layout/radial6"/>
    <dgm:cxn modelId="{9D298687-DC59-41D4-BE9C-30BCF65A14B4}" type="presOf" srcId="{F7BDA203-72DD-42DE-90B1-1674060A455B}" destId="{174E6121-4ADC-4358-A2B4-30588576D4F8}" srcOrd="0" destOrd="0" presId="urn:microsoft.com/office/officeart/2005/8/layout/radial6"/>
    <dgm:cxn modelId="{0465FAEE-D684-4BEE-AC0F-754843A005EA}" srcId="{132C50B5-2EFF-4ABF-A7B6-5F1979A51B80}" destId="{F7BDA203-72DD-42DE-90B1-1674060A455B}" srcOrd="0" destOrd="0" parTransId="{80FA42B3-8EE6-4F12-9507-929677D2D0B3}" sibTransId="{58F8B90D-1327-4FDB-BD78-CA6475EA6658}"/>
    <dgm:cxn modelId="{FFE34B13-EF36-432E-B87C-01A405A1F364}" type="presOf" srcId="{BE4FDF81-5E05-436D-BDD1-D804B1C8297C}" destId="{BA1BC95A-FC0E-4B46-9CA8-BBB6C70A0AC6}" srcOrd="0" destOrd="0" presId="urn:microsoft.com/office/officeart/2005/8/layout/radial6"/>
    <dgm:cxn modelId="{71E37786-0CED-4158-BF37-008EEE2BB437}" srcId="{F7BDA203-72DD-42DE-90B1-1674060A455B}" destId="{BE4FDF81-5E05-436D-BDD1-D804B1C8297C}" srcOrd="2" destOrd="0" parTransId="{5519AA9B-D768-436D-A602-1257AC64ADCE}" sibTransId="{00349C41-9035-4F80-8D97-38B0AE848814}"/>
    <dgm:cxn modelId="{ADF8DA55-9899-4EAC-8988-ED28DC8542E9}" type="presOf" srcId="{00349C41-9035-4F80-8D97-38B0AE848814}" destId="{F64A233D-0727-4DC6-8D6F-E9C9E3CC5380}" srcOrd="0" destOrd="0" presId="urn:microsoft.com/office/officeart/2005/8/layout/radial6"/>
    <dgm:cxn modelId="{63D1748E-4BBC-467F-9444-0ED85CA439C3}" type="presOf" srcId="{132C50B5-2EFF-4ABF-A7B6-5F1979A51B80}" destId="{D79BC164-D341-40D2-A765-84DA81675421}" srcOrd="0" destOrd="0" presId="urn:microsoft.com/office/officeart/2005/8/layout/radial6"/>
    <dgm:cxn modelId="{A0DDB518-F532-4BC9-A560-208DA38D370C}" type="presOf" srcId="{022197A3-2DD4-4BE9-94B6-C60F1B574CE4}" destId="{89B820A2-59F0-425F-97CD-B13C7C79565C}" srcOrd="0" destOrd="0" presId="urn:microsoft.com/office/officeart/2005/8/layout/radial6"/>
    <dgm:cxn modelId="{93863462-C6B0-4B9D-BB19-371C38495EA5}" type="presOf" srcId="{A907008A-643D-49DD-864C-972AF6BA2499}" destId="{AA3AB7CD-892A-4667-B87C-C689C3C71433}" srcOrd="0" destOrd="0" presId="urn:microsoft.com/office/officeart/2005/8/layout/radial6"/>
    <dgm:cxn modelId="{710115DD-6BEA-42FC-B094-BA83F11B055E}" type="presParOf" srcId="{D79BC164-D341-40D2-A765-84DA81675421}" destId="{174E6121-4ADC-4358-A2B4-30588576D4F8}" srcOrd="0" destOrd="0" presId="urn:microsoft.com/office/officeart/2005/8/layout/radial6"/>
    <dgm:cxn modelId="{10EB0D11-A65D-428D-8741-1CDB0AC39580}" type="presParOf" srcId="{D79BC164-D341-40D2-A765-84DA81675421}" destId="{6DA88F67-FB4B-4FB3-856C-08E72ED1B50F}" srcOrd="1" destOrd="0" presId="urn:microsoft.com/office/officeart/2005/8/layout/radial6"/>
    <dgm:cxn modelId="{63105947-5176-43F1-8748-5004D6BCC980}" type="presParOf" srcId="{D79BC164-D341-40D2-A765-84DA81675421}" destId="{408BCE19-E5E4-4EFE-BE29-68B4393FF299}" srcOrd="2" destOrd="0" presId="urn:microsoft.com/office/officeart/2005/8/layout/radial6"/>
    <dgm:cxn modelId="{BA586582-1732-4439-AF35-5D260EF2F772}" type="presParOf" srcId="{D79BC164-D341-40D2-A765-84DA81675421}" destId="{AA3AB7CD-892A-4667-B87C-C689C3C71433}" srcOrd="3" destOrd="0" presId="urn:microsoft.com/office/officeart/2005/8/layout/radial6"/>
    <dgm:cxn modelId="{D09BEBEB-4F7F-4FB3-B327-C70C538499AE}" type="presParOf" srcId="{D79BC164-D341-40D2-A765-84DA81675421}" destId="{89B820A2-59F0-425F-97CD-B13C7C79565C}" srcOrd="4" destOrd="0" presId="urn:microsoft.com/office/officeart/2005/8/layout/radial6"/>
    <dgm:cxn modelId="{335D1954-EB77-4C5F-AD89-FC38F4C47B43}" type="presParOf" srcId="{D79BC164-D341-40D2-A765-84DA81675421}" destId="{1B0A300C-0135-4006-A7F7-44C18396A2F0}" srcOrd="5" destOrd="0" presId="urn:microsoft.com/office/officeart/2005/8/layout/radial6"/>
    <dgm:cxn modelId="{86C440C7-F17A-4DD9-8C1B-77060A941FBA}" type="presParOf" srcId="{D79BC164-D341-40D2-A765-84DA81675421}" destId="{82BC0EEA-E7DD-4EA8-82C3-E4E48745E70C}" srcOrd="6" destOrd="0" presId="urn:microsoft.com/office/officeart/2005/8/layout/radial6"/>
    <dgm:cxn modelId="{F328FC1A-ACDB-4B86-B720-0A16D951B0C6}" type="presParOf" srcId="{D79BC164-D341-40D2-A765-84DA81675421}" destId="{BA1BC95A-FC0E-4B46-9CA8-BBB6C70A0AC6}" srcOrd="7" destOrd="0" presId="urn:microsoft.com/office/officeart/2005/8/layout/radial6"/>
    <dgm:cxn modelId="{471762E2-5604-4CC5-9209-B91359A95CA2}" type="presParOf" srcId="{D79BC164-D341-40D2-A765-84DA81675421}" destId="{DD1A203F-D1EC-4F1A-BA9A-439BB3D75D10}" srcOrd="8" destOrd="0" presId="urn:microsoft.com/office/officeart/2005/8/layout/radial6"/>
    <dgm:cxn modelId="{0D638DC9-FF74-4CE3-B8C1-F89BC19E5330}" type="presParOf" srcId="{D79BC164-D341-40D2-A765-84DA81675421}" destId="{F64A233D-0727-4DC6-8D6F-E9C9E3CC5380}"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15915" cy="4697447"/>
        <a:chOff x="0" y="0"/>
        <a:chExt cx="7515915" cy="4697447"/>
      </a:xfrm>
    </dsp:grpSpPr>
    <dsp:sp modelId="{708CC5C4-1949-4FF7-A8BD-6154B4235FAF}">
      <dsp:nvSpPr>
        <dsp:cNvPr id="3" name="Shape 2"/>
        <dsp:cNvSpPr/>
      </dsp:nvSpPr>
      <dsp:spPr bwMode="white">
        <a:xfrm>
          <a:off x="436217" y="0"/>
          <a:ext cx="7515915" cy="4697447"/>
        </a:xfrm>
        <a:prstGeom prst="swooshArrow">
          <a:avLst>
            <a:gd name="adj1" fmla="val 25000"/>
            <a:gd name="adj2" fmla="val 25000"/>
          </a:avLst>
        </a:prstGeom>
        <a:solidFill>
          <a:schemeClr val="accent6">
            <a:lumMod val="60000"/>
            <a:lumOff val="40000"/>
          </a:schemeClr>
        </a:solidFill>
      </dsp:spPr>
      <dsp:style>
        <a:lnRef idx="0">
          <a:schemeClr val="dk1"/>
        </a:lnRef>
        <a:fillRef idx="1">
          <a:schemeClr val="accent2">
            <a:tint val="40000"/>
          </a:schemeClr>
        </a:fillRef>
        <a:effectRef idx="0">
          <a:scrgbClr r="0" g="0" b="0"/>
        </a:effectRef>
        <a:fontRef idx="minor"/>
      </dsp:style>
      <dsp:txXfrm>
        <a:off x="436217" y="0"/>
        <a:ext cx="7515915" cy="4697447"/>
      </dsp:txXfrm>
    </dsp:sp>
    <dsp:sp modelId="{63D04CF7-CF19-4438-9BD3-DD0B5372D9ED}">
      <dsp:nvSpPr>
        <dsp:cNvPr id="4" name="Oval 3"/>
        <dsp:cNvSpPr/>
      </dsp:nvSpPr>
      <dsp:spPr bwMode="white">
        <a:xfrm>
          <a:off x="1143001" y="3276600"/>
          <a:ext cx="172866" cy="172866"/>
        </a:xfrm>
        <a:prstGeom prst="ellipse">
          <a:avLst/>
        </a:prstGeom>
        <a:solidFill>
          <a:schemeClr val="accent3">
            <a:lumMod val="20000"/>
            <a:lumOff val="80000"/>
          </a:schemeClr>
        </a:solidFill>
      </dsp:spPr>
      <dsp:style>
        <a:lnRef idx="2">
          <a:schemeClr val="lt1"/>
        </a:lnRef>
        <a:fillRef idx="1">
          <a:schemeClr val="accent2"/>
        </a:fillRef>
        <a:effectRef idx="0">
          <a:scrgbClr r="0" g="0" b="0"/>
        </a:effectRef>
        <a:fontRef idx="minor">
          <a:schemeClr val="lt1"/>
        </a:fontRef>
      </dsp:style>
      <dsp:txXfrm>
        <a:off x="1143001" y="3276600"/>
        <a:ext cx="172866" cy="172866"/>
      </dsp:txXfrm>
    </dsp:sp>
    <dsp:sp modelId="{920BDA4A-A469-497E-BE18-05E27379E911}">
      <dsp:nvSpPr>
        <dsp:cNvPr id="5" name="Rectangles 4"/>
        <dsp:cNvSpPr/>
      </dsp:nvSpPr>
      <dsp:spPr bwMode="white">
        <a:xfrm>
          <a:off x="1262968" y="3579455"/>
          <a:ext cx="984585" cy="111799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598"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b="1" dirty="0">
              <a:solidFill>
                <a:schemeClr val="accent6">
                  <a:lumMod val="50000"/>
                </a:schemeClr>
              </a:solidFill>
              <a:latin typeface="Times New Roman" panose="02020603050405020304" pitchFamily="18" charset="0"/>
              <a:cs typeface="Times New Roman" panose="02020603050405020304" pitchFamily="18" charset="0"/>
            </a:rPr>
            <a:t>HP1946</a:t>
          </a:r>
          <a:endParaRPr lang="vi-VN" sz="2400" b="1" dirty="0">
            <a:solidFill>
              <a:schemeClr val="accent6">
                <a:lumMod val="50000"/>
              </a:schemeClr>
            </a:solidFill>
            <a:latin typeface="Times New Roman" panose="02020603050405020304" pitchFamily="18" charset="0"/>
            <a:cs typeface="Times New Roman" panose="02020603050405020304" pitchFamily="18" charset="0"/>
          </a:endParaRPr>
        </a:p>
      </dsp:txBody>
      <dsp:txXfrm>
        <a:off x="1262968" y="3579455"/>
        <a:ext cx="984585" cy="1117992"/>
      </dsp:txXfrm>
    </dsp:sp>
    <dsp:sp modelId="{12782B7D-5532-4A46-A56C-982CD050B840}">
      <dsp:nvSpPr>
        <dsp:cNvPr id="6" name="Oval 5"/>
        <dsp:cNvSpPr/>
      </dsp:nvSpPr>
      <dsp:spPr bwMode="white">
        <a:xfrm>
          <a:off x="2244027" y="2514601"/>
          <a:ext cx="270573" cy="270573"/>
        </a:xfrm>
        <a:prstGeom prst="ellipse">
          <a:avLst/>
        </a:prstGeom>
        <a:solidFill>
          <a:schemeClr val="accent3">
            <a:lumMod val="40000"/>
            <a:lumOff val="60000"/>
          </a:schemeClr>
        </a:solidFill>
      </dsp:spPr>
      <dsp:style>
        <a:lnRef idx="2">
          <a:schemeClr val="lt1"/>
        </a:lnRef>
        <a:fillRef idx="1">
          <a:schemeClr val="accent3"/>
        </a:fillRef>
        <a:effectRef idx="0">
          <a:scrgbClr r="0" g="0" b="0"/>
        </a:effectRef>
        <a:fontRef idx="minor">
          <a:schemeClr val="lt1"/>
        </a:fontRef>
      </dsp:style>
      <dsp:txXfrm>
        <a:off x="2244027" y="2514601"/>
        <a:ext cx="270573" cy="270573"/>
      </dsp:txXfrm>
    </dsp:sp>
    <dsp:sp modelId="{ABDF4B4D-C4F6-413E-94CB-89699F8B8327}">
      <dsp:nvSpPr>
        <dsp:cNvPr id="7" name="Rectangles 6"/>
        <dsp:cNvSpPr/>
      </dsp:nvSpPr>
      <dsp:spPr bwMode="white">
        <a:xfrm>
          <a:off x="2247553" y="2312257"/>
          <a:ext cx="1247642" cy="19682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3370"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b="1" dirty="0">
              <a:solidFill>
                <a:schemeClr val="accent6">
                  <a:lumMod val="75000"/>
                </a:schemeClr>
              </a:solidFill>
              <a:latin typeface="Times New Roman" panose="02020603050405020304" pitchFamily="18" charset="0"/>
              <a:cs typeface="Times New Roman" panose="02020603050405020304" pitchFamily="18" charset="0"/>
            </a:rPr>
            <a:t>HP 1959</a:t>
          </a:r>
          <a:endParaRPr lang="vi-VN" sz="2400" b="1" dirty="0">
            <a:solidFill>
              <a:schemeClr val="accent6">
                <a:lumMod val="75000"/>
              </a:schemeClr>
            </a:solidFill>
            <a:latin typeface="Times New Roman" panose="02020603050405020304" pitchFamily="18" charset="0"/>
            <a:cs typeface="Times New Roman" panose="02020603050405020304" pitchFamily="18" charset="0"/>
          </a:endParaRPr>
        </a:p>
      </dsp:txBody>
      <dsp:txXfrm>
        <a:off x="2247553" y="2312257"/>
        <a:ext cx="1247642" cy="1968230"/>
      </dsp:txXfrm>
    </dsp:sp>
    <dsp:sp modelId="{24960026-A2C4-46F3-8785-DDF7F46796DD}">
      <dsp:nvSpPr>
        <dsp:cNvPr id="8" name="Oval 7"/>
        <dsp:cNvSpPr/>
      </dsp:nvSpPr>
      <dsp:spPr bwMode="white">
        <a:xfrm>
          <a:off x="3449237" y="1849036"/>
          <a:ext cx="360764" cy="360764"/>
        </a:xfrm>
        <a:prstGeom prst="ellipse">
          <a:avLst/>
        </a:prstGeom>
        <a:solidFill>
          <a:schemeClr val="accent3">
            <a:lumMod val="60000"/>
            <a:lumOff val="40000"/>
          </a:schemeClr>
        </a:solidFill>
      </dsp:spPr>
      <dsp:style>
        <a:lnRef idx="2">
          <a:schemeClr val="lt1"/>
        </a:lnRef>
        <a:fillRef idx="1">
          <a:schemeClr val="accent4"/>
        </a:fillRef>
        <a:effectRef idx="0">
          <a:scrgbClr r="0" g="0" b="0"/>
        </a:effectRef>
        <a:fontRef idx="minor">
          <a:schemeClr val="lt1"/>
        </a:fontRef>
      </dsp:style>
      <dsp:txXfrm>
        <a:off x="3449237" y="1849036"/>
        <a:ext cx="360764" cy="360764"/>
      </dsp:txXfrm>
    </dsp:sp>
    <dsp:sp modelId="{EB15777A-D279-40AC-865A-945C2B7BB719}">
      <dsp:nvSpPr>
        <dsp:cNvPr id="9" name="Rectangles 8"/>
        <dsp:cNvSpPr/>
      </dsp:nvSpPr>
      <dsp:spPr bwMode="white">
        <a:xfrm>
          <a:off x="3495195" y="651556"/>
          <a:ext cx="1450572" cy="26399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1161"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b="1" dirty="0">
              <a:solidFill>
                <a:srgbClr val="FF0066"/>
              </a:solidFill>
              <a:latin typeface="Times New Roman" panose="02020603050405020304" pitchFamily="18" charset="0"/>
              <a:cs typeface="Times New Roman" panose="02020603050405020304" pitchFamily="18" charset="0"/>
            </a:rPr>
            <a:t>HP 1980</a:t>
          </a:r>
          <a:endParaRPr lang="vi-VN" sz="2400" b="1" dirty="0">
            <a:solidFill>
              <a:srgbClr val="FF0066"/>
            </a:solidFill>
            <a:latin typeface="Times New Roman" panose="02020603050405020304" pitchFamily="18" charset="0"/>
            <a:cs typeface="Times New Roman" panose="02020603050405020304" pitchFamily="18" charset="0"/>
          </a:endParaRPr>
        </a:p>
      </dsp:txBody>
      <dsp:txXfrm>
        <a:off x="3495195" y="651556"/>
        <a:ext cx="1450572" cy="2639965"/>
      </dsp:txXfrm>
    </dsp:sp>
    <dsp:sp modelId="{3E34EA00-BDB1-4675-B67A-48313F3C3F0B}">
      <dsp:nvSpPr>
        <dsp:cNvPr id="10" name="Oval 9"/>
        <dsp:cNvSpPr/>
      </dsp:nvSpPr>
      <dsp:spPr bwMode="white">
        <a:xfrm>
          <a:off x="5029201" y="1286619"/>
          <a:ext cx="465987" cy="465987"/>
        </a:xfrm>
        <a:prstGeom prst="ellipse">
          <a:avLst/>
        </a:prstGeom>
        <a:solidFill>
          <a:schemeClr val="accent5">
            <a:lumMod val="60000"/>
            <a:lumOff val="40000"/>
          </a:schemeClr>
        </a:solidFill>
      </dsp:spPr>
      <dsp:style>
        <a:lnRef idx="2">
          <a:schemeClr val="lt1"/>
        </a:lnRef>
        <a:fillRef idx="1">
          <a:schemeClr val="accent5"/>
        </a:fillRef>
        <a:effectRef idx="0">
          <a:scrgbClr r="0" g="0" b="0"/>
        </a:effectRef>
        <a:fontRef idx="minor">
          <a:schemeClr val="lt1"/>
        </a:fontRef>
      </dsp:style>
      <dsp:txXfrm>
        <a:off x="5029201" y="1286619"/>
        <a:ext cx="465987" cy="465987"/>
      </dsp:txXfrm>
    </dsp:sp>
    <dsp:sp modelId="{0D001FFD-7310-4364-AEB3-FABC7F3F48C3}">
      <dsp:nvSpPr>
        <dsp:cNvPr id="11" name="Rectangles 10"/>
        <dsp:cNvSpPr/>
      </dsp:nvSpPr>
      <dsp:spPr bwMode="white">
        <a:xfrm>
          <a:off x="4945767" y="0"/>
          <a:ext cx="1503183" cy="31472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6916"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200" b="1" dirty="0">
              <a:solidFill>
                <a:srgbClr val="FF0000"/>
              </a:solidFill>
              <a:latin typeface="Times New Roman" panose="02020603050405020304" pitchFamily="18" charset="0"/>
              <a:cs typeface="Times New Roman" panose="02020603050405020304" pitchFamily="18" charset="0"/>
            </a:rPr>
            <a:t>HP 1992</a:t>
          </a:r>
          <a:endParaRPr lang="en-US" sz="2200" b="1" dirty="0">
            <a:solidFill>
              <a:srgbClr val="FF0000"/>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US" sz="1800" b="1" dirty="0">
              <a:solidFill>
                <a:srgbClr val="FF0000"/>
              </a:solidFill>
              <a:latin typeface="Times New Roman" panose="02020603050405020304" pitchFamily="18" charset="0"/>
              <a:cs typeface="Times New Roman" panose="02020603050405020304" pitchFamily="18" charset="0"/>
            </a:rPr>
            <a:t>(</a:t>
          </a:r>
          <a:r>
            <a:rPr lang="en-US" sz="1800" b="1" dirty="0" err="1">
              <a:solidFill>
                <a:srgbClr val="FF0000"/>
              </a:solidFill>
              <a:latin typeface="Times New Roman" panose="02020603050405020304" pitchFamily="18" charset="0"/>
              <a:cs typeface="Times New Roman" panose="02020603050405020304" pitchFamily="18" charset="0"/>
            </a:rPr>
            <a:t>Sửa</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đổi</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bổ</a:t>
          </a:r>
          <a:r>
            <a:rPr lang="en-US" sz="1800" b="1" dirty="0">
              <a:solidFill>
                <a:srgbClr val="FF0000"/>
              </a:solidFill>
              <a:latin typeface="Times New Roman" panose="02020603050405020304" pitchFamily="18" charset="0"/>
              <a:cs typeface="Times New Roman" panose="02020603050405020304" pitchFamily="18" charset="0"/>
            </a:rPr>
            <a:t> sung 2001)</a:t>
          </a:r>
          <a:endParaRPr lang="vi-VN" sz="1800" b="1" dirty="0">
            <a:solidFill>
              <a:srgbClr val="FF0000"/>
            </a:solidFill>
            <a:latin typeface="Times New Roman" panose="02020603050405020304" pitchFamily="18" charset="0"/>
            <a:cs typeface="Times New Roman" panose="02020603050405020304" pitchFamily="18" charset="0"/>
          </a:endParaRPr>
        </a:p>
      </dsp:txBody>
      <dsp:txXfrm>
        <a:off x="4945767" y="0"/>
        <a:ext cx="1503183" cy="3147289"/>
      </dsp:txXfrm>
    </dsp:sp>
    <dsp:sp modelId="{09EAAAE1-37F3-46C4-BC00-820AEC3D7944}">
      <dsp:nvSpPr>
        <dsp:cNvPr id="12" name="Oval 11"/>
        <dsp:cNvSpPr/>
      </dsp:nvSpPr>
      <dsp:spPr bwMode="white">
        <a:xfrm>
          <a:off x="5525989" y="4205632"/>
          <a:ext cx="593757" cy="491815"/>
        </a:xfrm>
        <a:prstGeom prst="ellipse">
          <a:avLst/>
        </a:prstGeom>
        <a:solidFill>
          <a:schemeClr val="bg1"/>
        </a:solidFill>
      </dsp:spPr>
      <dsp:style>
        <a:lnRef idx="2">
          <a:schemeClr val="lt1"/>
        </a:lnRef>
        <a:fillRef idx="1">
          <a:schemeClr val="accent6"/>
        </a:fillRef>
        <a:effectRef idx="0">
          <a:scrgbClr r="0" g="0" b="0"/>
        </a:effectRef>
        <a:fontRef idx="minor">
          <a:schemeClr val="lt1"/>
        </a:fontRef>
      </dsp:style>
      <dsp:txXfrm>
        <a:off x="5525989" y="4205632"/>
        <a:ext cx="593757" cy="491815"/>
      </dsp:txXfrm>
    </dsp:sp>
    <dsp:sp modelId="{DB85F398-C069-406B-9ABB-7DF3A1DA7B01}">
      <dsp:nvSpPr>
        <dsp:cNvPr id="13" name="Rectangles 12"/>
        <dsp:cNvSpPr/>
      </dsp:nvSpPr>
      <dsp:spPr bwMode="white">
        <a:xfrm>
          <a:off x="6704776" y="0"/>
          <a:ext cx="1503183" cy="345732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0602"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b="1" dirty="0">
              <a:solidFill>
                <a:srgbClr val="0000FF"/>
              </a:solidFill>
              <a:latin typeface="Times New Roman" panose="02020603050405020304" pitchFamily="18" charset="0"/>
              <a:cs typeface="Times New Roman" panose="02020603050405020304" pitchFamily="18" charset="0"/>
            </a:rPr>
            <a:t>HP 2013</a:t>
          </a:r>
          <a:endParaRPr lang="vi-VN" sz="2400" b="1" dirty="0">
            <a:solidFill>
              <a:srgbClr val="0000FF"/>
            </a:solidFill>
            <a:latin typeface="Times New Roman" panose="02020603050405020304" pitchFamily="18" charset="0"/>
            <a:cs typeface="Times New Roman" panose="02020603050405020304" pitchFamily="18" charset="0"/>
          </a:endParaRPr>
        </a:p>
      </dsp:txBody>
      <dsp:txXfrm>
        <a:off x="6704776" y="0"/>
        <a:ext cx="1503183" cy="3457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15400" cy="5334000"/>
        <a:chOff x="0" y="0"/>
        <a:chExt cx="8915400" cy="5334000"/>
      </a:xfrm>
    </dsp:grpSpPr>
    <dsp:sp modelId="{AA3AB7CD-892A-4667-B87C-C689C3C71433}">
      <dsp:nvSpPr>
        <dsp:cNvPr id="5" name="Block Arc 4"/>
        <dsp:cNvSpPr/>
      </dsp:nvSpPr>
      <dsp:spPr bwMode="white">
        <a:xfrm>
          <a:off x="1989233" y="573962"/>
          <a:ext cx="4936933" cy="4936933"/>
        </a:xfrm>
        <a:prstGeom prst="blockArc">
          <a:avLst>
            <a:gd name="adj1" fmla="val 16199999"/>
            <a:gd name="adj2" fmla="val 1800000"/>
            <a:gd name="adj3" fmla="val 3962"/>
          </a:avLst>
        </a:prstGeom>
      </dsp:spPr>
      <dsp:style>
        <a:lnRef idx="1">
          <a:schemeClr val="accent2"/>
        </a:lnRef>
        <a:fillRef idx="2">
          <a:schemeClr val="accent2"/>
        </a:fillRef>
        <a:effectRef idx="1">
          <a:schemeClr val="accent2"/>
        </a:effectRef>
        <a:fontRef idx="minor">
          <a:schemeClr val="dk1"/>
        </a:fontRef>
      </dsp:style>
      <dsp:txXfrm>
        <a:off x="1989233" y="573962"/>
        <a:ext cx="4936933" cy="4936933"/>
      </dsp:txXfrm>
    </dsp:sp>
    <dsp:sp modelId="{82BC0EEA-E7DD-4EA8-82C3-E4E48745E70C}">
      <dsp:nvSpPr>
        <dsp:cNvPr id="7" name="Block Arc 6"/>
        <dsp:cNvSpPr/>
      </dsp:nvSpPr>
      <dsp:spPr bwMode="white">
        <a:xfrm>
          <a:off x="1995121" y="563824"/>
          <a:ext cx="4936933" cy="4936933"/>
        </a:xfrm>
        <a:prstGeom prst="blockArc">
          <a:avLst>
            <a:gd name="adj1" fmla="val 1817619"/>
            <a:gd name="adj2" fmla="val 8989246"/>
            <a:gd name="adj3" fmla="val 3962"/>
          </a:avLst>
        </a:prstGeom>
      </dsp:spPr>
      <dsp:style>
        <a:lnRef idx="1">
          <a:schemeClr val="accent2"/>
        </a:lnRef>
        <a:fillRef idx="2">
          <a:schemeClr val="accent2"/>
        </a:fillRef>
        <a:effectRef idx="1">
          <a:schemeClr val="accent2"/>
        </a:effectRef>
        <a:fontRef idx="minor">
          <a:schemeClr val="dk1"/>
        </a:fontRef>
      </dsp:style>
      <dsp:txXfrm>
        <a:off x="1995121" y="563824"/>
        <a:ext cx="4936933" cy="4936933"/>
      </dsp:txXfrm>
    </dsp:sp>
    <dsp:sp modelId="{F64A233D-0727-4DC6-8D6F-E9C9E3CC5380}">
      <dsp:nvSpPr>
        <dsp:cNvPr id="9" name="Block Arc 8"/>
        <dsp:cNvSpPr/>
      </dsp:nvSpPr>
      <dsp:spPr bwMode="white">
        <a:xfrm>
          <a:off x="2000964" y="573932"/>
          <a:ext cx="4936933" cy="4936933"/>
        </a:xfrm>
        <a:prstGeom prst="blockArc">
          <a:avLst>
            <a:gd name="adj1" fmla="val 9006793"/>
            <a:gd name="adj2" fmla="val 16182368"/>
            <a:gd name="adj3" fmla="val 3962"/>
          </a:avLst>
        </a:prstGeom>
      </dsp:spPr>
      <dsp:style>
        <a:lnRef idx="1">
          <a:schemeClr val="accent2"/>
        </a:lnRef>
        <a:fillRef idx="2">
          <a:schemeClr val="accent2"/>
        </a:fillRef>
        <a:effectRef idx="1">
          <a:schemeClr val="accent2"/>
        </a:effectRef>
        <a:fontRef idx="minor">
          <a:schemeClr val="dk1"/>
        </a:fontRef>
      </dsp:style>
      <dsp:txXfrm>
        <a:off x="2000964" y="573932"/>
        <a:ext cx="4936933" cy="4936933"/>
      </dsp:txXfrm>
    </dsp:sp>
    <dsp:sp modelId="{174E6121-4ADC-4358-A2B4-30588576D4F8}">
      <dsp:nvSpPr>
        <dsp:cNvPr id="3" name="Oval 2"/>
        <dsp:cNvSpPr/>
      </dsp:nvSpPr>
      <dsp:spPr bwMode="white">
        <a:xfrm>
          <a:off x="3378825" y="1963553"/>
          <a:ext cx="2157751" cy="2157751"/>
        </a:xfrm>
        <a:prstGeom prst="ellipse">
          <a:avLst/>
        </a:prstGeom>
      </dsp:spPr>
      <dsp:style>
        <a:lnRef idx="1">
          <a:schemeClr val="accent2"/>
        </a:lnRef>
        <a:fillRef idx="2">
          <a:schemeClr val="accent2"/>
        </a:fillRef>
        <a:effectRef idx="1">
          <a:schemeClr val="accent2"/>
        </a:effectRef>
        <a:fontRef idx="minor">
          <a:schemeClr val="dk1"/>
        </a:fontRef>
      </dsp:style>
      <dsp:txBody>
        <a:bodyPr lIns="35560" tIns="35560" rIns="35560" bIns="355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b="1" dirty="0">
              <a:solidFill>
                <a:srgbClr val="FF0000"/>
              </a:solidFill>
              <a:latin typeface="Times New Roman" panose="02020603050405020304" pitchFamily="18" charset="0"/>
              <a:cs typeface="Times New Roman" panose="02020603050405020304" pitchFamily="18" charset="0"/>
            </a:rPr>
            <a:t>PHƯƠNG PHÁP</a:t>
          </a:r>
          <a:endParaRPr>
            <a:solidFill>
              <a:schemeClr val="dk1"/>
            </a:solidFill>
          </a:endParaRPr>
        </a:p>
      </dsp:txBody>
      <dsp:txXfrm>
        <a:off x="3378825" y="1963553"/>
        <a:ext cx="2157751" cy="2157751"/>
      </dsp:txXfrm>
    </dsp:sp>
    <dsp:sp modelId="{6DA88F67-FB4B-4FB3-856C-08E72ED1B50F}">
      <dsp:nvSpPr>
        <dsp:cNvPr id="4" name="Oval 3"/>
        <dsp:cNvSpPr/>
      </dsp:nvSpPr>
      <dsp:spPr bwMode="white">
        <a:xfrm>
          <a:off x="3702487" y="0"/>
          <a:ext cx="1510425" cy="1510425"/>
        </a:xfrm>
        <a:prstGeom prst="ellipse">
          <a:avLst/>
        </a:prstGeom>
      </dsp:spPr>
      <dsp:style>
        <a:lnRef idx="1">
          <a:schemeClr val="accent2"/>
        </a:lnRef>
        <a:fillRef idx="2">
          <a:schemeClr val="accent2"/>
        </a:fillRef>
        <a:effectRef idx="1">
          <a:schemeClr val="accent2"/>
        </a:effectRef>
        <a:fontRef idx="minor">
          <a:schemeClr val="dk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vi-VN" sz="2000" b="1" dirty="0">
              <a:solidFill>
                <a:srgbClr val="333300"/>
              </a:solidFill>
              <a:latin typeface="Times New Roman" panose="02020603050405020304" pitchFamily="18" charset="0"/>
              <a:cs typeface="Times New Roman" panose="02020603050405020304" pitchFamily="18" charset="0"/>
            </a:rPr>
            <a:t>P</a:t>
          </a:r>
          <a:r>
            <a:rPr lang="en-US" sz="2000" b="1" dirty="0">
              <a:solidFill>
                <a:srgbClr val="333300"/>
              </a:solidFill>
              <a:latin typeface="Times New Roman" panose="02020603050405020304" pitchFamily="18" charset="0"/>
              <a:cs typeface="Times New Roman" panose="02020603050405020304" pitchFamily="18" charset="0"/>
            </a:rPr>
            <a:t>hương </a:t>
          </a:r>
          <a:r>
            <a:rPr lang="vi-VN" sz="2000" b="1" dirty="0">
              <a:solidFill>
                <a:srgbClr val="333300"/>
              </a:solidFill>
              <a:latin typeface="Times New Roman" panose="02020603050405020304" pitchFamily="18" charset="0"/>
              <a:cs typeface="Times New Roman" panose="02020603050405020304" pitchFamily="18" charset="0"/>
            </a:rPr>
            <a:t>pháp cho phép</a:t>
          </a:r>
          <a:endParaRPr lang="en-US" sz="2000" b="1" dirty="0">
            <a:solidFill>
              <a:srgbClr val="333300"/>
            </a:solidFill>
            <a:latin typeface="Times New Roman" panose="02020603050405020304" pitchFamily="18" charset="0"/>
            <a:cs typeface="Times New Roman" panose="02020603050405020304" pitchFamily="18" charset="0"/>
          </a:endParaRPr>
        </a:p>
      </dsp:txBody>
      <dsp:txXfrm>
        <a:off x="3702487" y="0"/>
        <a:ext cx="1510425" cy="1510425"/>
      </dsp:txXfrm>
    </dsp:sp>
    <dsp:sp modelId="{89B820A2-59F0-425F-97CD-B13C7C79565C}">
      <dsp:nvSpPr>
        <dsp:cNvPr id="6" name="Oval 5"/>
        <dsp:cNvSpPr/>
      </dsp:nvSpPr>
      <dsp:spPr bwMode="white">
        <a:xfrm>
          <a:off x="5683274" y="3430823"/>
          <a:ext cx="1510425" cy="1510425"/>
        </a:xfrm>
        <a:prstGeom prst="ellipse">
          <a:avLst/>
        </a:prstGeom>
      </dsp:spPr>
      <dsp:style>
        <a:lnRef idx="1">
          <a:schemeClr val="accent2"/>
        </a:lnRef>
        <a:fillRef idx="2">
          <a:schemeClr val="accent2"/>
        </a:fillRef>
        <a:effectRef idx="1">
          <a:schemeClr val="accent2"/>
        </a:effectRef>
        <a:fontRef idx="minor">
          <a:schemeClr val="dk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vi-VN" sz="2000" b="1" dirty="0">
              <a:solidFill>
                <a:srgbClr val="000066"/>
              </a:solidFill>
              <a:latin typeface="Times New Roman" panose="02020603050405020304" pitchFamily="18" charset="0"/>
              <a:cs typeface="Times New Roman" panose="02020603050405020304" pitchFamily="18" charset="0"/>
            </a:rPr>
            <a:t>P</a:t>
          </a:r>
          <a:r>
            <a:rPr lang="en-US" sz="2000" b="1" dirty="0">
              <a:solidFill>
                <a:srgbClr val="000066"/>
              </a:solidFill>
              <a:latin typeface="Times New Roman" panose="02020603050405020304" pitchFamily="18" charset="0"/>
              <a:cs typeface="Times New Roman" panose="02020603050405020304" pitchFamily="18" charset="0"/>
            </a:rPr>
            <a:t>hương </a:t>
          </a:r>
          <a:r>
            <a:rPr lang="vi-VN" sz="2000" b="1" dirty="0">
              <a:solidFill>
                <a:srgbClr val="000066"/>
              </a:solidFill>
              <a:latin typeface="Times New Roman" panose="02020603050405020304" pitchFamily="18" charset="0"/>
              <a:cs typeface="Times New Roman" panose="02020603050405020304" pitchFamily="18" charset="0"/>
            </a:rPr>
            <a:t>pháp bắt buộc</a:t>
          </a:r>
          <a:endParaRPr lang="en-US" sz="2000" b="1" dirty="0">
            <a:solidFill>
              <a:srgbClr val="000066"/>
            </a:solidFill>
            <a:latin typeface="Times New Roman" panose="02020603050405020304" pitchFamily="18" charset="0"/>
            <a:cs typeface="Times New Roman" panose="02020603050405020304" pitchFamily="18" charset="0"/>
          </a:endParaRPr>
        </a:p>
      </dsp:txBody>
      <dsp:txXfrm>
        <a:off x="5683274" y="3430823"/>
        <a:ext cx="1510425" cy="1510425"/>
      </dsp:txXfrm>
    </dsp:sp>
    <dsp:sp modelId="{BA1BC95A-FC0E-4B46-9CA8-BBB6C70A0AC6}">
      <dsp:nvSpPr>
        <dsp:cNvPr id="8" name="Oval 7"/>
        <dsp:cNvSpPr/>
      </dsp:nvSpPr>
      <dsp:spPr bwMode="white">
        <a:xfrm>
          <a:off x="1731175" y="3426877"/>
          <a:ext cx="1510425" cy="1510425"/>
        </a:xfrm>
        <a:prstGeom prst="ellipse">
          <a:avLst/>
        </a:prstGeom>
      </dsp:spPr>
      <dsp:style>
        <a:lnRef idx="1">
          <a:schemeClr val="accent2"/>
        </a:lnRef>
        <a:fillRef idx="2">
          <a:schemeClr val="accent2"/>
        </a:fillRef>
        <a:effectRef idx="1">
          <a:schemeClr val="accent2"/>
        </a:effectRef>
        <a:fontRef idx="minor">
          <a:schemeClr val="dk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vi-VN" sz="2000" b="1" dirty="0">
              <a:solidFill>
                <a:srgbClr val="0000FF"/>
              </a:solidFill>
              <a:latin typeface="Times New Roman" panose="02020603050405020304" pitchFamily="18" charset="0"/>
              <a:cs typeface="Times New Roman" panose="02020603050405020304" pitchFamily="18" charset="0"/>
            </a:rPr>
            <a:t>P</a:t>
          </a:r>
          <a:r>
            <a:rPr lang="en-US" sz="2000" b="1" dirty="0">
              <a:solidFill>
                <a:srgbClr val="0000FF"/>
              </a:solidFill>
              <a:latin typeface="Times New Roman" panose="02020603050405020304" pitchFamily="18" charset="0"/>
              <a:cs typeface="Times New Roman" panose="02020603050405020304" pitchFamily="18" charset="0"/>
            </a:rPr>
            <a:t>hương </a:t>
          </a:r>
          <a:r>
            <a:rPr lang="vi-VN" sz="2000" b="1" dirty="0">
              <a:solidFill>
                <a:srgbClr val="0000FF"/>
              </a:solidFill>
              <a:latin typeface="Times New Roman" panose="02020603050405020304" pitchFamily="18" charset="0"/>
              <a:cs typeface="Times New Roman" panose="02020603050405020304" pitchFamily="18" charset="0"/>
            </a:rPr>
            <a:t>pháp cấm</a:t>
          </a:r>
          <a:endParaRPr lang="en-US" sz="2000" b="1" dirty="0">
            <a:solidFill>
              <a:srgbClr val="0000FF"/>
            </a:solidFill>
            <a:latin typeface="Times New Roman" panose="02020603050405020304" pitchFamily="18" charset="0"/>
            <a:cs typeface="Times New Roman" panose="02020603050405020304" pitchFamily="18" charset="0"/>
          </a:endParaRPr>
        </a:p>
      </dsp:txBody>
      <dsp:txXfrm>
        <a:off x="1731175" y="3426877"/>
        <a:ext cx="1510425" cy="151042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52"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Click to edit Master text styles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Second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Third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Fourth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Fifth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71B8219-B4A4-4DA2-B004-BA26CB07F15B}" type="slidenum">
              <a:rPr kumimoji="0" lang="en-US" altLang="vi-V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noRot="1" noChangeAspect="1" noTextEdit="1"/>
          </p:cNvSpPr>
          <p:nvPr>
            <p:ph type="sldImg"/>
          </p:nvPr>
        </p:nvSpPr>
        <p:spPr>
          <a:ln/>
        </p:spPr>
      </p:sp>
      <p:sp>
        <p:nvSpPr>
          <p:cNvPr id="8195"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ln/>
        </p:spPr>
        <p:txBody>
          <a:bodyPr wrap="square" lIns="91440" tIns="45720" rIns="91440" bIns="45720" anchor="t" anchorCtr="0"/>
          <a:p>
            <a:pPr lvl="0"/>
            <a:endParaRPr lang="en-US" altLang="en-US" dirty="0"/>
          </a:p>
        </p:txBody>
      </p:sp>
      <p:sp>
        <p:nvSpPr>
          <p:cNvPr id="7475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noRot="1" noChangeAspect="1" noTextEdit="1"/>
          </p:cNvSpPr>
          <p:nvPr>
            <p:ph type="sldImg"/>
          </p:nvPr>
        </p:nvSpPr>
        <p:spPr>
          <a:ln/>
        </p:spPr>
      </p:sp>
      <p:sp>
        <p:nvSpPr>
          <p:cNvPr id="10243"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noRot="1" noChangeAspect="1" noTextEdit="1"/>
          </p:cNvSpPr>
          <p:nvPr>
            <p:ph type="sldImg"/>
          </p:nvPr>
        </p:nvSpPr>
        <p:spPr>
          <a:ln/>
        </p:spPr>
      </p:sp>
      <p:sp>
        <p:nvSpPr>
          <p:cNvPr id="12291"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noRot="1" noChangeAspect="1" noTextEdit="1"/>
          </p:cNvSpPr>
          <p:nvPr>
            <p:ph type="sldImg"/>
          </p:nvPr>
        </p:nvSpPr>
        <p:spPr>
          <a:ln/>
        </p:spPr>
      </p:sp>
      <p:sp>
        <p:nvSpPr>
          <p:cNvPr id="14339"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noRot="1" noChangeAspect="1" noTextEdit="1"/>
          </p:cNvSpPr>
          <p:nvPr>
            <p:ph type="sldImg"/>
          </p:nvPr>
        </p:nvSpPr>
        <p:spPr>
          <a:ln/>
        </p:spPr>
      </p:sp>
      <p:sp>
        <p:nvSpPr>
          <p:cNvPr id="20483"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vi-VN" dirty="0"/>
            </a:fld>
            <a:endParaRPr lang="en-US" altLang="vi-VN" dirty="0"/>
          </a:p>
        </p:txBody>
      </p:sp>
      <p:sp>
        <p:nvSpPr>
          <p:cNvPr id="23555" name="Rectangle 2"/>
          <p:cNvSpPr>
            <a:spLocks noRot="1" noTextEdit="1"/>
          </p:cNvSpPr>
          <p:nvPr>
            <p:ph type="sldImg"/>
          </p:nvPr>
        </p:nvSpPr>
        <p:spPr>
          <a:ln/>
        </p:spPr>
      </p:sp>
      <p:sp>
        <p:nvSpPr>
          <p:cNvPr id="23556" name="Rectangle 3"/>
          <p:cNvSpPr>
            <a:spLocks noGrp="1"/>
          </p:cNvSpPr>
          <p:nvPr>
            <p:ph type="body" idx="1"/>
          </p:nvPr>
        </p:nvSpPr>
        <p:spPr>
          <a:ln/>
        </p:spPr>
        <p:txBody>
          <a:bodyPr wrap="square" lIns="91440" tIns="45720" rIns="91440" bIns="45720" anchor="t" anchorCtr="0"/>
          <a:p>
            <a:pPr lvl="0" eaLnBrk="1" hangingPunct="1"/>
            <a:endParaRPr lang="" altLang="vi-V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ln/>
        </p:spPr>
        <p:txBody>
          <a:bodyPr wrap="square" lIns="91440" tIns="45720" rIns="91440" bIns="45720" anchor="t" anchorCtr="0"/>
          <a:p>
            <a:pPr lvl="0"/>
            <a:endParaRPr lang="en-US" altLang="en-US" dirty="0"/>
          </a:p>
        </p:txBody>
      </p:sp>
      <p:sp>
        <p:nvSpPr>
          <p:cNvPr id="2662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vi-VN" sz="1200" dirty="0"/>
            </a:fld>
            <a:endParaRPr lang="en-US" altLang="vi-V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noRot="1" noChangeAspect="1" noTextEdit="1"/>
          </p:cNvSpPr>
          <p:nvPr>
            <p:ph type="sldImg"/>
          </p:nvPr>
        </p:nvSpPr>
        <p:spPr>
          <a:ln/>
        </p:spPr>
      </p:sp>
      <p:sp>
        <p:nvSpPr>
          <p:cNvPr id="29699"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noRot="1" noChangeAspect="1" noTextEdit="1"/>
          </p:cNvSpPr>
          <p:nvPr>
            <p:ph type="sldImg"/>
          </p:nvPr>
        </p:nvSpPr>
        <p:spPr>
          <a:ln/>
        </p:spPr>
      </p:sp>
      <p:sp>
        <p:nvSpPr>
          <p:cNvPr id="38915" name="Rectangle 3"/>
          <p:cNvSpPr>
            <a:spLocks noGrp="1"/>
          </p:cNvSpPr>
          <p:nvPr>
            <p:ph type="body" idx="1"/>
          </p:nvPr>
        </p:nvSpPr>
        <p:spPr>
          <a:ln/>
        </p:spPr>
        <p:txBody>
          <a:bodyPr wrap="square" lIns="91440" tIns="45720" rIns="91440" bIns="45720" anchor="t" anchorCtr="0"/>
          <a:p>
            <a:pPr lvl="0" eaLnBrk="1" hangingPunct="1"/>
            <a:endParaRPr lang="vi-VN" altLang="vi-VN"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lang="en-US" altLang="vi-VN" dirty="0"/>
              <a:t>Click to edit Master title style</a:t>
            </a:r>
            <a:endParaRPr lang="en-US" altLang="vi-VN"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p>
            <a:pPr lvl="0"/>
            <a:r>
              <a:rPr lang="en-US" altLang="vi-VN" dirty="0"/>
              <a:t>Click to edit Master text styles</a:t>
            </a:r>
            <a:endParaRPr lang="en-US" altLang="vi-VN" dirty="0"/>
          </a:p>
          <a:p>
            <a:pPr lvl="1"/>
            <a:r>
              <a:rPr lang="en-US" altLang="vi-VN" dirty="0"/>
              <a:t>Second level</a:t>
            </a:r>
            <a:endParaRPr lang="en-US" altLang="vi-VN" dirty="0"/>
          </a:p>
          <a:p>
            <a:pPr lvl="2"/>
            <a:r>
              <a:rPr lang="en-US" altLang="vi-VN" dirty="0"/>
              <a:t>Third level</a:t>
            </a:r>
            <a:endParaRPr lang="en-US" altLang="vi-VN" dirty="0"/>
          </a:p>
          <a:p>
            <a:pPr lvl="3"/>
            <a:r>
              <a:rPr lang="en-US" altLang="vi-VN" dirty="0"/>
              <a:t>Fourth level</a:t>
            </a:r>
            <a:endParaRPr lang="en-US" altLang="vi-VN" dirty="0"/>
          </a:p>
          <a:p>
            <a:pPr lvl="4"/>
            <a:r>
              <a:rPr lang="en-US" altLang="vi-VN" dirty="0"/>
              <a:t>Fifth level</a:t>
            </a:r>
            <a:endParaRPr lang="en-US" altLang="vi-V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83A29D3-051E-49E0-ACF4-33475E4D7BC6}" type="slidenum">
              <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fld>
            <a:endParaRPr kumimoji="0" lang="en-US" altLang="vi-VN"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hyperlink" Target="http://images.google.com.vn/imgres?imgurl=http://www.bacninh.gov.vn/Uploaded/phuong/C.jpg&amp;imgrefurl=http://www.bacninh.gov.vn/Story/XaHoiPhatTrien/HoatDongCongDong/2006/5/3173.html&amp;h=200&amp;w=150&amp;sz=7&amp;hl=vi&amp;start=2&amp;usg=__VBx_OCPDeXSe8eYAcmHVJ2biBU4=&amp;tbnid=z_GmKU8kU9p0JM:&amp;tbnh=104&amp;tbnw=78&amp;prev=/images%3Fq%3DC.MAC%26gbv%3D2%26hl%3Dvi%26sa%3DG"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jpe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jpeg"/><Relationship Id="rId1"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jpeg"/><Relationship Id="rId1"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jpeg"/><Relationship Id="rId1" Type="http://schemas.openxmlformats.org/officeDocument/2006/relationships/image" Target="../media/image57.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3.png"/><Relationship Id="rId2" Type="http://schemas.openxmlformats.org/officeDocument/2006/relationships/image" Target="../media/image11.jpeg"/><Relationship Id="rId10" Type="http://schemas.openxmlformats.org/officeDocument/2006/relationships/notesSlide" Target="../notesSlides/notesSlide3.xml"/><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jpeg"/><Relationship Id="rId1"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jpeg"/><Relationship Id="rId1" Type="http://schemas.openxmlformats.org/officeDocument/2006/relationships/image" Target="../media/image57.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57.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5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jpeg"/><Relationship Id="rId1" Type="http://schemas.openxmlformats.org/officeDocument/2006/relationships/image" Target="../media/image57.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jpeg"/><Relationship Id="rId1"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jpeg"/><Relationship Id="rId1"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7.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80.jpeg"/><Relationship Id="rId1" Type="http://schemas.openxmlformats.org/officeDocument/2006/relationships/image" Target="../media/image57.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hyperlink" Target="http://www.vatgia.com/701/1787389/hi%E1%BA%BFn-ph%C3%A1p-c%E1%BB%A7a-n%C6%B0%E1%BB%9Bc-c%E1%BB%99ng-h%C3%B2a-x%C3%A3-h%E1%BB%99i-ch%E1%BB%A7-ngh%C4%A9a-vi%E1%BB%87t-nam-nxb-lao-%C4%91%E1%BB%99ng.html" TargetMode="Externa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57.jpe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jpeg"/><Relationship Id="rId2" Type="http://schemas.openxmlformats.org/officeDocument/2006/relationships/image" Target="../media/image82.jpeg"/><Relationship Id="rId1"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57.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jpeg"/><Relationship Id="rId1" Type="http://schemas.openxmlformats.org/officeDocument/2006/relationships/image" Target="../media/image57.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jpeg"/><Relationship Id="rId1" Type="http://schemas.openxmlformats.org/officeDocument/2006/relationships/image" Target="../media/image5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Line 3"/>
          <p:cNvSpPr/>
          <p:nvPr/>
        </p:nvSpPr>
        <p:spPr>
          <a:xfrm>
            <a:off x="8458200" y="2286000"/>
            <a:ext cx="0" cy="4572000"/>
          </a:xfrm>
          <a:prstGeom prst="line">
            <a:avLst/>
          </a:prstGeom>
          <a:ln w="9525" cap="flat" cmpd="sng">
            <a:solidFill>
              <a:schemeClr val="hlink"/>
            </a:solidFill>
            <a:prstDash val="solid"/>
            <a:headEnd type="none" w="med" len="med"/>
            <a:tailEnd type="none" w="med" len="med"/>
          </a:ln>
        </p:spPr>
      </p:sp>
      <p:sp>
        <p:nvSpPr>
          <p:cNvPr id="260100" name="Text Box 4"/>
          <p:cNvSpPr txBox="1">
            <a:spLocks noChangeArrowheads="1"/>
          </p:cNvSpPr>
          <p:nvPr/>
        </p:nvSpPr>
        <p:spPr bwMode="auto">
          <a:xfrm>
            <a:off x="1905000" y="1752600"/>
            <a:ext cx="5181600" cy="554038"/>
          </a:xfrm>
          <a:prstGeom prst="rect">
            <a:avLst/>
          </a:prstGeom>
          <a:noFill/>
          <a:ln w="9525">
            <a:noFill/>
            <a:miter lim="800000"/>
          </a:ln>
          <a:effectLst/>
        </p:spPr>
        <p:txBody>
          <a:bodyPr>
            <a:spAutoFit/>
          </a:bodyPr>
          <a:p>
            <a:pPr algn="ctr" eaLnBrk="1" hangingPunct="1">
              <a:spcBef>
                <a:spcPct val="50000"/>
              </a:spcBef>
              <a:buNone/>
            </a:pPr>
            <a:r>
              <a:rPr sz="3000" b="1" dirty="0">
                <a:solidFill>
                  <a:srgbClr val="FF0000"/>
                </a:solidFill>
                <a:effectLst>
                  <a:outerShdw blurRad="38100" dist="38100" dir="2700000">
                    <a:srgbClr val="C0C0C0"/>
                  </a:outerShdw>
                </a:effectLst>
                <a:latin typeface="Verdana" panose="020B0604030504040204" pitchFamily="34" charset="0"/>
              </a:rPr>
              <a:t>KẾT CẤU NỘI DUNG</a:t>
            </a:r>
            <a:endParaRPr sz="3000" b="1" dirty="0">
              <a:solidFill>
                <a:srgbClr val="FF0000"/>
              </a:solidFill>
              <a:effectLst>
                <a:outerShdw blurRad="38100" dist="38100" dir="2700000">
                  <a:srgbClr val="C0C0C0"/>
                </a:outerShdw>
              </a:effectLst>
              <a:latin typeface="Verdana" panose="020B0604030504040204" pitchFamily="34" charset="0"/>
            </a:endParaRPr>
          </a:p>
        </p:txBody>
      </p:sp>
      <p:sp>
        <p:nvSpPr>
          <p:cNvPr id="260101" name="AutoShape 5"/>
          <p:cNvSpPr>
            <a:spLocks noChangeArrowheads="1"/>
          </p:cNvSpPr>
          <p:nvPr/>
        </p:nvSpPr>
        <p:spPr bwMode="auto">
          <a:xfrm>
            <a:off x="381000" y="2667000"/>
            <a:ext cx="3048000" cy="3124200"/>
          </a:xfrm>
          <a:prstGeom prst="roundRect">
            <a:avLst>
              <a:gd name="adj" fmla="val 16667"/>
            </a:avLst>
          </a:prstGeom>
          <a:solidFill>
            <a:schemeClr val="accent2">
              <a:lumMod val="20000"/>
              <a:lumOff val="80000"/>
            </a:schemeClr>
          </a:solidFill>
          <a:ln w="9525">
            <a:solidFill>
              <a:schemeClr val="tx1"/>
            </a:solidFill>
            <a:round/>
          </a:ln>
          <a:effectLst>
            <a:outerShdw dist="107763" dir="2700000" algn="ctr" rotWithShape="0">
              <a:schemeClr val="bg2">
                <a:alpha val="50000"/>
              </a:schemeClr>
            </a:outerShdw>
          </a:effectLst>
        </p:spPr>
        <p:txBody>
          <a:bodyPr wrap="none" anchor="ctr"/>
          <a:p>
            <a:pPr algn="ctr" eaLnBrk="1" hangingPunct="1">
              <a:buNone/>
            </a:pPr>
            <a:r>
              <a:rPr sz="2500" b="1" i="1" dirty="0">
                <a:effectLst>
                  <a:outerShdw blurRad="38100" dist="38100" dir="2700000">
                    <a:srgbClr val="C0C0C0"/>
                  </a:outerShdw>
                </a:effectLst>
                <a:latin typeface="Verdana" panose="020B0604030504040204" pitchFamily="34" charset="0"/>
              </a:rPr>
              <a:t>Khái quát </a:t>
            </a:r>
            <a:endParaRPr sz="2500" b="1" i="1" dirty="0">
              <a:effectLst>
                <a:outerShdw blurRad="38100" dist="38100" dir="2700000">
                  <a:srgbClr val="C0C0C0"/>
                </a:outerShdw>
              </a:effectLst>
              <a:latin typeface="Verdana" panose="020B0604030504040204" pitchFamily="34" charset="0"/>
            </a:endParaRPr>
          </a:p>
          <a:p>
            <a:pPr algn="ctr" eaLnBrk="1" hangingPunct="1">
              <a:buNone/>
            </a:pPr>
            <a:r>
              <a:rPr sz="2500" b="1" i="1" dirty="0">
                <a:effectLst>
                  <a:outerShdw blurRad="38100" dist="38100" dir="2700000">
                    <a:srgbClr val="C0C0C0"/>
                  </a:outerShdw>
                </a:effectLst>
                <a:latin typeface="Verdana" panose="020B0604030504040204" pitchFamily="34" charset="0"/>
              </a:rPr>
              <a:t>chung về luật </a:t>
            </a:r>
            <a:endParaRPr sz="2500" b="1" i="1" dirty="0">
              <a:effectLst>
                <a:outerShdw blurRad="38100" dist="38100" dir="2700000">
                  <a:srgbClr val="C0C0C0"/>
                </a:outerShdw>
              </a:effectLst>
              <a:latin typeface="Verdana" panose="020B0604030504040204" pitchFamily="34" charset="0"/>
            </a:endParaRPr>
          </a:p>
          <a:p>
            <a:pPr algn="ctr" eaLnBrk="1" hangingPunct="1">
              <a:buNone/>
            </a:pPr>
            <a:r>
              <a:rPr sz="2500" b="1" i="1" dirty="0">
                <a:effectLst>
                  <a:outerShdw blurRad="38100" dist="38100" dir="2700000">
                    <a:srgbClr val="C0C0C0"/>
                  </a:outerShdw>
                </a:effectLst>
                <a:latin typeface="Verdana" panose="020B0604030504040204" pitchFamily="34" charset="0"/>
              </a:rPr>
              <a:t>Hiến pháp</a:t>
            </a:r>
            <a:endParaRPr sz="2500" b="1" i="1" dirty="0">
              <a:effectLst>
                <a:outerShdw blurRad="38100" dist="38100" dir="2700000">
                  <a:srgbClr val="C0C0C0"/>
                </a:outerShdw>
              </a:effectLst>
              <a:latin typeface="Verdana" panose="020B0604030504040204" pitchFamily="34" charset="0"/>
            </a:endParaRPr>
          </a:p>
          <a:p>
            <a:pPr algn="ctr" eaLnBrk="1" hangingPunct="1">
              <a:buNone/>
            </a:pPr>
            <a:r>
              <a:rPr sz="2400" b="1" i="1" dirty="0">
                <a:effectLst>
                  <a:outerShdw blurRad="38100" dist="38100" dir="2700000">
                    <a:srgbClr val="C0C0C0"/>
                  </a:outerShdw>
                </a:effectLst>
                <a:latin typeface="Verdana" panose="020B0604030504040204" pitchFamily="34" charset="0"/>
              </a:rPr>
              <a:t> </a:t>
            </a:r>
            <a:endParaRPr sz="2400" b="1" i="1" dirty="0">
              <a:effectLst>
                <a:outerShdw blurRad="38100" dist="38100" dir="2700000">
                  <a:srgbClr val="C0C0C0"/>
                </a:outerShdw>
              </a:effectLst>
              <a:latin typeface="Verdana" panose="020B0604030504040204" pitchFamily="34" charset="0"/>
            </a:endParaRPr>
          </a:p>
        </p:txBody>
      </p:sp>
      <p:sp>
        <p:nvSpPr>
          <p:cNvPr id="260102" name="AutoShape 6"/>
          <p:cNvSpPr>
            <a:spLocks noChangeArrowheads="1"/>
          </p:cNvSpPr>
          <p:nvPr/>
        </p:nvSpPr>
        <p:spPr bwMode="auto">
          <a:xfrm>
            <a:off x="4981575" y="2776538"/>
            <a:ext cx="3019425" cy="3014663"/>
          </a:xfrm>
          <a:prstGeom prst="roundRect">
            <a:avLst>
              <a:gd name="adj" fmla="val 16667"/>
            </a:avLst>
          </a:prstGeom>
          <a:solidFill>
            <a:schemeClr val="accent2">
              <a:lumMod val="20000"/>
              <a:lumOff val="80000"/>
            </a:schemeClr>
          </a:solidFill>
          <a:ln w="9525">
            <a:solidFill>
              <a:schemeClr val="tx1"/>
            </a:solidFill>
            <a:round/>
          </a:ln>
          <a:effectLst>
            <a:outerShdw dist="107763" dir="2700000" algn="ctr" rotWithShape="0">
              <a:schemeClr val="bg2">
                <a:alpha val="50000"/>
              </a:schemeClr>
            </a:outerShdw>
          </a:effectLst>
        </p:spPr>
        <p:txBody>
          <a:bodyPr wrap="none" anchor="ctr"/>
          <a:p>
            <a:pPr algn="ctr" eaLnBrk="1" hangingPunct="1">
              <a:buNone/>
            </a:pPr>
            <a:r>
              <a:rPr sz="2500" b="1" i="1" dirty="0">
                <a:effectLst>
                  <a:outerShdw blurRad="38100" dist="38100" dir="2700000">
                    <a:srgbClr val="C0C0C0"/>
                  </a:outerShdw>
                </a:effectLst>
                <a:latin typeface="Verdana" panose="020B0604030504040204" pitchFamily="34" charset="0"/>
              </a:rPr>
              <a:t>Một số nội dung</a:t>
            </a:r>
            <a:endParaRPr sz="2500" b="1" i="1" dirty="0">
              <a:effectLst>
                <a:outerShdw blurRad="38100" dist="38100" dir="2700000">
                  <a:srgbClr val="C0C0C0"/>
                </a:outerShdw>
              </a:effectLst>
              <a:latin typeface="Verdana" panose="020B0604030504040204" pitchFamily="34" charset="0"/>
            </a:endParaRPr>
          </a:p>
          <a:p>
            <a:pPr algn="ctr" eaLnBrk="1" hangingPunct="1">
              <a:buNone/>
            </a:pPr>
            <a:r>
              <a:rPr sz="2500" b="1" i="1" dirty="0">
                <a:effectLst>
                  <a:outerShdw blurRad="38100" dist="38100" dir="2700000">
                    <a:srgbClr val="C0C0C0"/>
                  </a:outerShdw>
                </a:effectLst>
                <a:latin typeface="Verdana" panose="020B0604030504040204" pitchFamily="34" charset="0"/>
              </a:rPr>
              <a:t>Cơ bản của </a:t>
            </a:r>
            <a:endParaRPr sz="2500" b="1" i="1" dirty="0">
              <a:effectLst>
                <a:outerShdw blurRad="38100" dist="38100" dir="2700000">
                  <a:srgbClr val="C0C0C0"/>
                </a:outerShdw>
              </a:effectLst>
              <a:latin typeface="Verdana" panose="020B0604030504040204" pitchFamily="34" charset="0"/>
            </a:endParaRPr>
          </a:p>
          <a:p>
            <a:pPr algn="ctr" eaLnBrk="1" hangingPunct="1">
              <a:buNone/>
            </a:pPr>
            <a:r>
              <a:rPr sz="2500" b="1" i="1" dirty="0">
                <a:effectLst>
                  <a:outerShdw blurRad="38100" dist="38100" dir="2700000">
                    <a:srgbClr val="C0C0C0"/>
                  </a:outerShdw>
                </a:effectLst>
                <a:latin typeface="Verdana" panose="020B0604030504040204" pitchFamily="34" charset="0"/>
              </a:rPr>
              <a:t>Hiến pháp</a:t>
            </a:r>
            <a:endParaRPr sz="2500" b="1" i="1" dirty="0">
              <a:effectLst>
                <a:outerShdw blurRad="38100" dist="38100" dir="2700000">
                  <a:srgbClr val="C0C0C0"/>
                </a:outerShdw>
              </a:effectLst>
              <a:latin typeface="Verdana" panose="020B0604030504040204" pitchFamily="34" charset="0"/>
            </a:endParaRPr>
          </a:p>
          <a:p>
            <a:pPr algn="ctr" eaLnBrk="1" hangingPunct="1">
              <a:buNone/>
            </a:pPr>
            <a:r>
              <a:rPr sz="2500" b="1" i="1" dirty="0">
                <a:effectLst>
                  <a:outerShdw blurRad="38100" dist="38100" dir="2700000">
                    <a:srgbClr val="C0C0C0"/>
                  </a:outerShdw>
                </a:effectLst>
                <a:latin typeface="Verdana" panose="020B0604030504040204" pitchFamily="34" charset="0"/>
              </a:rPr>
              <a:t> năm 2013</a:t>
            </a:r>
            <a:endParaRPr sz="2500" b="1" i="1" dirty="0">
              <a:effectLst>
                <a:outerShdw blurRad="38100" dist="38100" dir="2700000">
                  <a:srgbClr val="C0C0C0"/>
                </a:outerShdw>
              </a:effectLst>
              <a:latin typeface="Verdana" panose="020B0604030504040204" pitchFamily="34" charset="0"/>
            </a:endParaRPr>
          </a:p>
        </p:txBody>
      </p:sp>
      <p:sp>
        <p:nvSpPr>
          <p:cNvPr id="179210" name="Freeform 10"/>
          <p:cNvSpPr/>
          <p:nvPr/>
        </p:nvSpPr>
        <p:spPr bwMode="gray">
          <a:xfrm>
            <a:off x="3200400" y="205740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FFBE5D"/>
              </a:gs>
            </a:gsLst>
            <a:lin ang="0" scaled="1"/>
          </a:gradFill>
          <a:ln w="0">
            <a:solidFill>
              <a:srgbClr val="66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79212" name="Freeform 12"/>
          <p:cNvSpPr/>
          <p:nvPr/>
        </p:nvSpPr>
        <p:spPr bwMode="gray">
          <a:xfrm flipH="1">
            <a:off x="4419600" y="205740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60100"/>
                                        </p:tgtEl>
                                        <p:attrNameLst>
                                          <p:attrName>style.visibility</p:attrName>
                                        </p:attrNameLst>
                                      </p:cBhvr>
                                      <p:to>
                                        <p:strVal val="visible"/>
                                      </p:to>
                                    </p:set>
                                    <p:animEffect transition="in" filter="fade">
                                      <p:cBhvr>
                                        <p:cTn id="7" dur="800" decel="100000"/>
                                        <p:tgtEl>
                                          <p:spTgt spid="260100"/>
                                        </p:tgtEl>
                                      </p:cBhvr>
                                    </p:animEffect>
                                    <p:anim calcmode="lin" valueType="num">
                                      <p:cBhvr>
                                        <p:cTn id="8" dur="800" decel="100000" fill="hold"/>
                                        <p:tgtEl>
                                          <p:spTgt spid="260100"/>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260100"/>
                                        </p:tgtEl>
                                        <p:attrNameLst>
                                          <p:attrName>ppt_x</p:attrName>
                                        </p:attrNameLst>
                                      </p:cBhvr>
                                      <p:tavLst>
                                        <p:tav tm="0">
                                          <p:val>
                                            <p:strVal val="#ppt_x+0.4"/>
                                          </p:val>
                                        </p:tav>
                                        <p:tav tm="100000">
                                          <p:val>
                                            <p:strVal val="#ppt_x-0.05"/>
                                          </p:val>
                                        </p:tav>
                                      </p:tavLst>
                                    </p:anim>
                                    <p:anim calcmode="lin" valueType="num">
                                      <p:cBhvr>
                                        <p:cTn id="10" dur="800" decel="100000" fill="hold"/>
                                        <p:tgtEl>
                                          <p:spTgt spid="26010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6010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6010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79210"/>
                                        </p:tgtEl>
                                        <p:attrNameLst>
                                          <p:attrName>style.visibility</p:attrName>
                                        </p:attrNameLst>
                                      </p:cBhvr>
                                      <p:to>
                                        <p:strVal val="visible"/>
                                      </p:to>
                                    </p:set>
                                    <p:anim calcmode="lin" valueType="num">
                                      <p:cBhvr>
                                        <p:cTn id="17" dur="1000" fill="hold"/>
                                        <p:tgtEl>
                                          <p:spTgt spid="179210"/>
                                        </p:tgtEl>
                                        <p:attrNameLst>
                                          <p:attrName>ppt_w</p:attrName>
                                        </p:attrNameLst>
                                      </p:cBhvr>
                                      <p:tavLst>
                                        <p:tav tm="0">
                                          <p:val>
                                            <p:fltVal val="0.000000"/>
                                          </p:val>
                                        </p:tav>
                                        <p:tav tm="100000">
                                          <p:val>
                                            <p:strVal val="#ppt_w"/>
                                          </p:val>
                                        </p:tav>
                                      </p:tavLst>
                                    </p:anim>
                                    <p:anim calcmode="lin" valueType="num">
                                      <p:cBhvr>
                                        <p:cTn id="18" dur="1000" fill="hold"/>
                                        <p:tgtEl>
                                          <p:spTgt spid="179210"/>
                                        </p:tgtEl>
                                        <p:attrNameLst>
                                          <p:attrName>ppt_h</p:attrName>
                                        </p:attrNameLst>
                                      </p:cBhvr>
                                      <p:tavLst>
                                        <p:tav tm="0">
                                          <p:val>
                                            <p:fltVal val="0.000000"/>
                                          </p:val>
                                        </p:tav>
                                        <p:tav tm="100000">
                                          <p:val>
                                            <p:strVal val="#ppt_h"/>
                                          </p:val>
                                        </p:tav>
                                      </p:tavLst>
                                    </p:anim>
                                    <p:anim calcmode="lin" valueType="num">
                                      <p:cBhvr>
                                        <p:cTn id="19" dur="1000" fill="hold"/>
                                        <p:tgtEl>
                                          <p:spTgt spid="179210"/>
                                        </p:tgtEl>
                                        <p:attrNameLst>
                                          <p:attrName>ppt_x</p:attrName>
                                        </p:attrNameLst>
                                      </p:cBhvr>
                                      <p:tavLst>
                                        <p:tav tm="0" fmla="#ppt_x+(cos(-2*pi*(1-$))*-#ppt_x-sin(-2*pi*(1-$))*(1-#ppt_y))*(1-$)">
                                          <p:val>
                                            <p:fltVal val="0.000000"/>
                                          </p:val>
                                        </p:tav>
                                        <p:tav tm="100000">
                                          <p:val>
                                            <p:fltVal val="1.000000"/>
                                          </p:val>
                                        </p:tav>
                                      </p:tavLst>
                                    </p:anim>
                                    <p:anim calcmode="lin" valueType="num">
                                      <p:cBhvr>
                                        <p:cTn id="20" dur="1000" fill="hold"/>
                                        <p:tgtEl>
                                          <p:spTgt spid="179210"/>
                                        </p:tgtEl>
                                        <p:attrNameLst>
                                          <p:attrName>ppt_y</p:attrName>
                                        </p:attrNameLst>
                                      </p:cBhvr>
                                      <p:tavLst>
                                        <p:tav tm="0" fmla="#ppt_y+(sin(-2*pi*(1-$))*-#ppt_x+cos(-2*pi*(1-$))*(1-#ppt_y))*(1-$)">
                                          <p:val>
                                            <p:fltVal val="0.000000"/>
                                          </p:val>
                                        </p:tav>
                                        <p:tav tm="100000">
                                          <p:val>
                                            <p:fltVal val="1.000000"/>
                                          </p:val>
                                        </p:tav>
                                      </p:tavLst>
                                    </p:anim>
                                  </p:childTnLst>
                                </p:cTn>
                              </p:par>
                              <p:par>
                                <p:cTn id="21" presetID="15" presetClass="entr" presetSubtype="0" fill="hold" grpId="0" nodeType="withEffect">
                                  <p:stCondLst>
                                    <p:cond delay="0"/>
                                  </p:stCondLst>
                                  <p:childTnLst>
                                    <p:set>
                                      <p:cBhvr>
                                        <p:cTn id="22" dur="1" fill="hold">
                                          <p:stCondLst>
                                            <p:cond delay="0"/>
                                          </p:stCondLst>
                                        </p:cTn>
                                        <p:tgtEl>
                                          <p:spTgt spid="260101"/>
                                        </p:tgtEl>
                                        <p:attrNameLst>
                                          <p:attrName>style.visibility</p:attrName>
                                        </p:attrNameLst>
                                      </p:cBhvr>
                                      <p:to>
                                        <p:strVal val="visible"/>
                                      </p:to>
                                    </p:set>
                                    <p:anim calcmode="lin" valueType="num">
                                      <p:cBhvr>
                                        <p:cTn id="23" dur="1000" fill="hold"/>
                                        <p:tgtEl>
                                          <p:spTgt spid="260101"/>
                                        </p:tgtEl>
                                        <p:attrNameLst>
                                          <p:attrName>ppt_w</p:attrName>
                                        </p:attrNameLst>
                                      </p:cBhvr>
                                      <p:tavLst>
                                        <p:tav tm="0">
                                          <p:val>
                                            <p:fltVal val="0.000000"/>
                                          </p:val>
                                        </p:tav>
                                        <p:tav tm="100000">
                                          <p:val>
                                            <p:strVal val="#ppt_w"/>
                                          </p:val>
                                        </p:tav>
                                      </p:tavLst>
                                    </p:anim>
                                    <p:anim calcmode="lin" valueType="num">
                                      <p:cBhvr>
                                        <p:cTn id="24" dur="1000" fill="hold"/>
                                        <p:tgtEl>
                                          <p:spTgt spid="260101"/>
                                        </p:tgtEl>
                                        <p:attrNameLst>
                                          <p:attrName>ppt_h</p:attrName>
                                        </p:attrNameLst>
                                      </p:cBhvr>
                                      <p:tavLst>
                                        <p:tav tm="0">
                                          <p:val>
                                            <p:fltVal val="0.000000"/>
                                          </p:val>
                                        </p:tav>
                                        <p:tav tm="100000">
                                          <p:val>
                                            <p:strVal val="#ppt_h"/>
                                          </p:val>
                                        </p:tav>
                                      </p:tavLst>
                                    </p:anim>
                                    <p:anim calcmode="lin" valueType="num">
                                      <p:cBhvr>
                                        <p:cTn id="25" dur="1000" fill="hold"/>
                                        <p:tgtEl>
                                          <p:spTgt spid="260101"/>
                                        </p:tgtEl>
                                        <p:attrNameLst>
                                          <p:attrName>ppt_x</p:attrName>
                                        </p:attrNameLst>
                                      </p:cBhvr>
                                      <p:tavLst>
                                        <p:tav tm="0" fmla="#ppt_x+(cos(-2*pi*(1-$))*-#ppt_x-sin(-2*pi*(1-$))*(1-#ppt_y))*(1-$)">
                                          <p:val>
                                            <p:fltVal val="0.000000"/>
                                          </p:val>
                                        </p:tav>
                                        <p:tav tm="100000">
                                          <p:val>
                                            <p:fltVal val="1.000000"/>
                                          </p:val>
                                        </p:tav>
                                      </p:tavLst>
                                    </p:anim>
                                    <p:anim calcmode="lin" valueType="num">
                                      <p:cBhvr>
                                        <p:cTn id="26" dur="1000" fill="hold"/>
                                        <p:tgtEl>
                                          <p:spTgt spid="260101"/>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nodeType="clickEffect">
                                  <p:stCondLst>
                                    <p:cond delay="0"/>
                                  </p:stCondLst>
                                  <p:iterate type="lt">
                                    <p:tmPct val="10000"/>
                                  </p:iterate>
                                  <p:childTnLst>
                                    <p:set>
                                      <p:cBhvr>
                                        <p:cTn id="30" dur="1" fill="hold">
                                          <p:stCondLst>
                                            <p:cond delay="0"/>
                                          </p:stCondLst>
                                        </p:cTn>
                                        <p:tgtEl>
                                          <p:spTgt spid="179212"/>
                                        </p:tgtEl>
                                        <p:attrNameLst>
                                          <p:attrName>style.visibility</p:attrName>
                                        </p:attrNameLst>
                                      </p:cBhvr>
                                      <p:to>
                                        <p:strVal val="visible"/>
                                      </p:to>
                                    </p:set>
                                    <p:anim calcmode="lin" valueType="num">
                                      <p:cBhvr>
                                        <p:cTn id="31" dur="500" fill="hold"/>
                                        <p:tgtEl>
                                          <p:spTgt spid="179212"/>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79212"/>
                                        </p:tgtEl>
                                        <p:attrNameLst>
                                          <p:attrName>ppt_y</p:attrName>
                                        </p:attrNameLst>
                                      </p:cBhvr>
                                      <p:tavLst>
                                        <p:tav tm="0">
                                          <p:val>
                                            <p:strVal val="#ppt_y"/>
                                          </p:val>
                                        </p:tav>
                                        <p:tav tm="100000">
                                          <p:val>
                                            <p:strVal val="#ppt_y"/>
                                          </p:val>
                                        </p:tav>
                                      </p:tavLst>
                                    </p:anim>
                                    <p:anim calcmode="lin" valueType="num">
                                      <p:cBhvr>
                                        <p:cTn id="33" dur="500" fill="hold"/>
                                        <p:tgtEl>
                                          <p:spTgt spid="179212"/>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79212"/>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79212"/>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260102"/>
                                        </p:tgtEl>
                                        <p:attrNameLst>
                                          <p:attrName>style.visibility</p:attrName>
                                        </p:attrNameLst>
                                      </p:cBhvr>
                                      <p:to>
                                        <p:strVal val="visible"/>
                                      </p:to>
                                    </p:set>
                                    <p:anim calcmode="lin" valueType="num">
                                      <p:cBhvr>
                                        <p:cTn id="38" dur="500" fill="hold"/>
                                        <p:tgtEl>
                                          <p:spTgt spid="26010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260102"/>
                                        </p:tgtEl>
                                        <p:attrNameLst>
                                          <p:attrName>ppt_y</p:attrName>
                                        </p:attrNameLst>
                                      </p:cBhvr>
                                      <p:tavLst>
                                        <p:tav tm="0">
                                          <p:val>
                                            <p:strVal val="#ppt_y"/>
                                          </p:val>
                                        </p:tav>
                                        <p:tav tm="100000">
                                          <p:val>
                                            <p:strVal val="#ppt_y"/>
                                          </p:val>
                                        </p:tav>
                                      </p:tavLst>
                                    </p:anim>
                                    <p:anim calcmode="lin" valueType="num">
                                      <p:cBhvr>
                                        <p:cTn id="40" dur="500" fill="hold"/>
                                        <p:tgtEl>
                                          <p:spTgt spid="26010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26010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260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0" grpId="0"/>
      <p:bldP spid="260101" grpId="0" animBg="1"/>
      <p:bldP spid="26010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9" name="AutoShape 5"/>
          <p:cNvSpPr>
            <a:spLocks noChangeArrowheads="1"/>
          </p:cNvSpPr>
          <p:nvPr/>
        </p:nvSpPr>
        <p:spPr bwMode="auto">
          <a:xfrm>
            <a:off x="304800" y="228600"/>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1510" name="AutoShape 6"/>
          <p:cNvSpPr>
            <a:spLocks noChangeArrowheads="1"/>
          </p:cNvSpPr>
          <p:nvPr/>
        </p:nvSpPr>
        <p:spPr bwMode="auto">
          <a:xfrm>
            <a:off x="685800" y="228600"/>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18436" name="Group 62"/>
          <p:cNvGrpSpPr/>
          <p:nvPr/>
        </p:nvGrpSpPr>
        <p:grpSpPr>
          <a:xfrm>
            <a:off x="2895600" y="685800"/>
            <a:ext cx="5029200" cy="1447800"/>
            <a:chOff x="1440" y="2256"/>
            <a:chExt cx="3888" cy="912"/>
          </a:xfrm>
        </p:grpSpPr>
        <p:sp>
          <p:nvSpPr>
            <p:cNvPr id="4" name="AutoShape 47"/>
            <p:cNvSpPr>
              <a:spLocks noChangeArrowheads="1"/>
            </p:cNvSpPr>
            <p:nvPr/>
          </p:nvSpPr>
          <p:spPr bwMode="gray">
            <a:xfrm>
              <a:off x="1754" y="2414"/>
              <a:ext cx="3574" cy="608"/>
            </a:xfrm>
            <a:prstGeom prst="roundRect">
              <a:avLst>
                <a:gd name="adj" fmla="val 16667"/>
              </a:avLst>
            </a:prstGeom>
            <a:solidFill>
              <a:schemeClr val="bg1"/>
            </a:solidFill>
            <a:ln w="12700" algn="ctr">
              <a:solidFill>
                <a:schemeClr val="folHlink"/>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200" b="1" i="1" u="none" strike="noStrike" kern="1200" cap="none" spc="0" normalizeH="0" baseline="0" noProof="0">
                  <a:ln>
                    <a:noFill/>
                  </a:ln>
                  <a:solidFill>
                    <a:schemeClr val="bg1"/>
                  </a:solidFill>
                  <a:effectLst>
                    <a:outerShdw blurRad="38100" dist="38100" dir="2700000" algn="tl">
                      <a:srgbClr val="FFFFFF"/>
                    </a:outerShdw>
                  </a:effectLst>
                  <a:uLnTx/>
                  <a:uFillTx/>
                  <a:latin typeface="Times New Roman" panose="02020603050405020304" pitchFamily="18" charset="0"/>
                  <a:ea typeface="+mn-ea"/>
                  <a:cs typeface="Times New Roman" panose="02020603050405020304" pitchFamily="18" charset="0"/>
                </a:rPr>
                <a:t>       </a:t>
              </a:r>
              <a:endParaRPr kumimoji="0" lang="en-US" sz="2200" b="1" i="1"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mn-ea"/>
                <a:cs typeface="Times New Roman" panose="02020603050405020304" pitchFamily="18" charset="0"/>
              </a:endParaRPr>
            </a:p>
          </p:txBody>
        </p:sp>
        <p:sp>
          <p:nvSpPr>
            <p:cNvPr id="5" name="AutoShape 48"/>
            <p:cNvSpPr>
              <a:spLocks noChangeArrowheads="1"/>
            </p:cNvSpPr>
            <p:nvPr/>
          </p:nvSpPr>
          <p:spPr bwMode="gray">
            <a:xfrm>
              <a:off x="1440" y="2256"/>
              <a:ext cx="565" cy="912"/>
            </a:xfrm>
            <a:prstGeom prst="diamond">
              <a:avLst/>
            </a:prstGeom>
            <a:solidFill>
              <a:schemeClr val="bg1"/>
            </a:solidFill>
            <a:ln w="25400" algn="ctr">
              <a:solidFill>
                <a:schemeClr val="folHlink"/>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456" name="Text Box 49"/>
            <p:cNvSpPr txBox="1"/>
            <p:nvPr/>
          </p:nvSpPr>
          <p:spPr>
            <a:xfrm>
              <a:off x="2038" y="2599"/>
              <a:ext cx="3242" cy="27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Chế độ chính trị (Đ1- Đ13)</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grpSp>
      <p:sp>
        <p:nvSpPr>
          <p:cNvPr id="6" name="AutoShape 47"/>
          <p:cNvSpPr>
            <a:spLocks noChangeArrowheads="1"/>
          </p:cNvSpPr>
          <p:nvPr/>
        </p:nvSpPr>
        <p:spPr bwMode="gray">
          <a:xfrm>
            <a:off x="3606800" y="2057400"/>
            <a:ext cx="4622800" cy="914400"/>
          </a:xfrm>
          <a:prstGeom prst="roundRect">
            <a:avLst>
              <a:gd name="adj" fmla="val 16667"/>
            </a:avLst>
          </a:prstGeom>
          <a:solidFill>
            <a:schemeClr val="bg1"/>
          </a:solidFill>
          <a:ln w="12700" algn="ctr">
            <a:solidFill>
              <a:schemeClr val="folHlink"/>
            </a:solidFill>
            <a:round/>
          </a:ln>
          <a:effectLst>
            <a:outerShdw dist="99190" dir="2388334" algn="ctr" rotWithShape="0">
              <a:srgbClr val="333333">
                <a:alpha val="50000"/>
              </a:srgbClr>
            </a:outerShdw>
          </a:effectLst>
        </p:spPr>
        <p:txBody>
          <a:bodyPr wrap="none" anchor="ctr"/>
          <a:p>
            <a:pPr eaLnBrk="1" hangingPunct="1">
              <a:buNone/>
            </a:pPr>
            <a:r>
              <a:rPr sz="2200" b="1" i="1" dirty="0">
                <a:solidFill>
                  <a:srgbClr val="0000FF"/>
                </a:solidFill>
                <a:latin typeface="Times New Roman" panose="02020603050405020304" pitchFamily="18" charset="0"/>
                <a:cs typeface="Times New Roman" panose="02020603050405020304" pitchFamily="18" charset="0"/>
              </a:rPr>
              <a:t>       Quyền v</a:t>
            </a:r>
            <a:r>
              <a:rPr sz="2200" b="1" i="1" dirty="0">
                <a:solidFill>
                  <a:srgbClr val="0000FF"/>
                </a:solidFill>
                <a:latin typeface="Times New Roman" panose="02020603050405020304" pitchFamily="18" charset="0"/>
                <a:ea typeface="Times New Roman" panose="02020603050405020304" pitchFamily="18" charset="0"/>
              </a:rPr>
              <a:t>à</a:t>
            </a:r>
            <a:r>
              <a:rPr sz="2200" b="1" i="1" dirty="0">
                <a:solidFill>
                  <a:srgbClr val="0000FF"/>
                </a:solidFill>
                <a:latin typeface="Times New Roman" panose="02020603050405020304" pitchFamily="18" charset="0"/>
                <a:cs typeface="Times New Roman" panose="02020603050405020304" pitchFamily="18" charset="0"/>
              </a:rPr>
              <a:t> nghĩa vụ cơ</a:t>
            </a:r>
            <a:endParaRPr sz="2200" b="1" i="1" dirty="0">
              <a:solidFill>
                <a:srgbClr val="0000FF"/>
              </a:solidFill>
              <a:latin typeface="Times New Roman" panose="02020603050405020304" pitchFamily="18" charset="0"/>
              <a:cs typeface="Times New Roman" panose="02020603050405020304" pitchFamily="18" charset="0"/>
            </a:endParaRPr>
          </a:p>
          <a:p>
            <a:pPr eaLnBrk="1" hangingPunct="1">
              <a:buNone/>
            </a:pPr>
            <a:r>
              <a:rPr sz="2200" b="1" i="1" dirty="0">
                <a:solidFill>
                  <a:srgbClr val="0000FF"/>
                </a:solidFill>
                <a:latin typeface="Times New Roman" panose="02020603050405020304" pitchFamily="18" charset="0"/>
                <a:cs typeface="Times New Roman" panose="02020603050405020304" pitchFamily="18" charset="0"/>
              </a:rPr>
              <a:t>      bản của công dân </a:t>
            </a:r>
            <a:r>
              <a:rPr sz="2200" b="1" i="1" dirty="0">
                <a:solidFill>
                  <a:srgbClr val="0000FF"/>
                </a:solidFill>
                <a:effectLst>
                  <a:outerShdw blurRad="38100" dist="38100" dir="2700000">
                    <a:srgbClr val="C0C0C0"/>
                  </a:outerShdw>
                </a:effectLst>
                <a:latin typeface="Times New Roman" panose="02020603050405020304" pitchFamily="18" charset="0"/>
                <a:cs typeface="Times New Roman" panose="02020603050405020304" pitchFamily="18" charset="0"/>
              </a:rPr>
              <a:t>(Đ14 – Đ49)</a:t>
            </a:r>
            <a:endParaRPr sz="2200" b="1" i="1" dirty="0">
              <a:solidFill>
                <a:srgbClr val="0000FF"/>
              </a:solidFill>
              <a:effectLst>
                <a:outerShdw blurRad="38100" dist="38100" dir="2700000">
                  <a:srgbClr val="C0C0C0"/>
                </a:outerShdw>
              </a:effectLst>
              <a:latin typeface="Times New Roman" panose="02020603050405020304" pitchFamily="18" charset="0"/>
              <a:ea typeface="Times New Roman" panose="02020603050405020304" pitchFamily="18" charset="0"/>
            </a:endParaRPr>
          </a:p>
        </p:txBody>
      </p:sp>
      <p:sp>
        <p:nvSpPr>
          <p:cNvPr id="7" name="AutoShape 48"/>
          <p:cNvSpPr>
            <a:spLocks noChangeArrowheads="1"/>
          </p:cNvSpPr>
          <p:nvPr/>
        </p:nvSpPr>
        <p:spPr bwMode="gray">
          <a:xfrm>
            <a:off x="3200400" y="1676400"/>
            <a:ext cx="730250" cy="1371600"/>
          </a:xfrm>
          <a:prstGeom prst="diamond">
            <a:avLst/>
          </a:prstGeom>
          <a:solidFill>
            <a:schemeClr val="bg1"/>
          </a:solidFill>
          <a:ln w="25400" algn="ctr">
            <a:solidFill>
              <a:schemeClr val="folHlink"/>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sp>
        <p:nvSpPr>
          <p:cNvPr id="8" name="AutoShape 47"/>
          <p:cNvSpPr>
            <a:spLocks noChangeArrowheads="1"/>
          </p:cNvSpPr>
          <p:nvPr/>
        </p:nvSpPr>
        <p:spPr bwMode="gray">
          <a:xfrm>
            <a:off x="4146550" y="3149600"/>
            <a:ext cx="4692650" cy="965200"/>
          </a:xfrm>
          <a:prstGeom prst="roundRect">
            <a:avLst>
              <a:gd name="adj" fmla="val 16667"/>
            </a:avLst>
          </a:prstGeom>
          <a:solidFill>
            <a:schemeClr val="bg1"/>
          </a:solidFill>
          <a:ln w="12700" algn="ctr">
            <a:solidFill>
              <a:schemeClr val="folHlink"/>
            </a:solidFill>
            <a:round/>
          </a:ln>
          <a:effectLst>
            <a:outerShdw dist="99190" dir="238833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2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Times New Roman" panose="02020603050405020304" pitchFamily="18" charset="0"/>
              </a:rPr>
              <a:t>      KT-XH, VH, GD-KHCN, MT  </a:t>
            </a:r>
            <a:endParaRPr kumimoji="0" lang="en-US" sz="22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22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Times New Roman" panose="02020603050405020304" pitchFamily="18" charset="0"/>
              </a:rPr>
              <a:t>         (Đ50–Đ63)</a:t>
            </a:r>
            <a:endParaRPr kumimoji="0" lang="en-US" sz="22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Times New Roman" panose="02020603050405020304" pitchFamily="18" charset="0"/>
            </a:endParaRPr>
          </a:p>
        </p:txBody>
      </p:sp>
      <p:sp>
        <p:nvSpPr>
          <p:cNvPr id="9" name="AutoShape 48"/>
          <p:cNvSpPr>
            <a:spLocks noChangeArrowheads="1"/>
          </p:cNvSpPr>
          <p:nvPr/>
        </p:nvSpPr>
        <p:spPr bwMode="gray">
          <a:xfrm>
            <a:off x="3505200" y="2590800"/>
            <a:ext cx="741363" cy="1447800"/>
          </a:xfrm>
          <a:prstGeom prst="diamond">
            <a:avLst/>
          </a:prstGeom>
          <a:solidFill>
            <a:schemeClr val="bg1"/>
          </a:solidFill>
          <a:ln w="25400" algn="ctr">
            <a:solidFill>
              <a:schemeClr val="folHlink"/>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sp>
        <p:nvSpPr>
          <p:cNvPr id="10" name="AutoShape 47"/>
          <p:cNvSpPr>
            <a:spLocks noChangeArrowheads="1"/>
          </p:cNvSpPr>
          <p:nvPr/>
        </p:nvSpPr>
        <p:spPr bwMode="gray">
          <a:xfrm>
            <a:off x="4292600" y="4267200"/>
            <a:ext cx="4622800" cy="914400"/>
          </a:xfrm>
          <a:prstGeom prst="roundRect">
            <a:avLst>
              <a:gd name="adj" fmla="val 16667"/>
            </a:avLst>
          </a:prstGeom>
          <a:solidFill>
            <a:schemeClr val="bg1"/>
          </a:solidFill>
          <a:ln w="12700" algn="ctr">
            <a:solidFill>
              <a:schemeClr val="folHlink"/>
            </a:solidFill>
            <a:round/>
          </a:ln>
          <a:effectLst>
            <a:outerShdw dist="99190" dir="2388334" algn="ctr" rotWithShape="0">
              <a:srgbClr val="333333">
                <a:alpha val="50000"/>
              </a:srgbClr>
            </a:outerShdw>
          </a:effectLst>
        </p:spPr>
        <p:txBody>
          <a:bodyPr wrap="none" anchor="ctr"/>
          <a:p>
            <a:pPr eaLnBrk="1" hangingPunct="1">
              <a:buNone/>
            </a:pPr>
            <a:r>
              <a:rPr sz="1900" b="1" i="1" dirty="0">
                <a:solidFill>
                  <a:srgbClr val="FF0000"/>
                </a:solidFill>
                <a:effectLst>
                  <a:outerShdw blurRad="38100" dist="38100" dir="2700000">
                    <a:srgbClr val="C0C0C0"/>
                  </a:outerShdw>
                </a:effectLst>
                <a:latin typeface="Times New Roman" panose="02020603050405020304" pitchFamily="18" charset="0"/>
                <a:cs typeface="Times New Roman" panose="02020603050405020304" pitchFamily="18" charset="0"/>
              </a:rPr>
              <a:t>      Bảo vệ tổ quốc Việt Nam  XHCN</a:t>
            </a:r>
            <a:endParaRPr sz="1900" b="1" i="1" dirty="0">
              <a:solidFill>
                <a:srgbClr val="FF0000"/>
              </a:solidFill>
              <a:effectLst>
                <a:outerShdw blurRad="38100" dist="38100" dir="2700000">
                  <a:srgbClr val="C0C0C0"/>
                </a:outerShdw>
              </a:effectLst>
              <a:latin typeface="Times New Roman" panose="02020603050405020304" pitchFamily="18" charset="0"/>
              <a:cs typeface="Times New Roman" panose="02020603050405020304" pitchFamily="18" charset="0"/>
            </a:endParaRPr>
          </a:p>
          <a:p>
            <a:pPr eaLnBrk="1" hangingPunct="1">
              <a:buNone/>
            </a:pPr>
            <a:r>
              <a:rPr sz="1900" b="1" i="1" dirty="0">
                <a:solidFill>
                  <a:srgbClr val="FF0000"/>
                </a:solidFill>
                <a:effectLst>
                  <a:outerShdw blurRad="38100" dist="38100" dir="2700000">
                    <a:srgbClr val="C0C0C0"/>
                  </a:outerShdw>
                </a:effectLst>
                <a:latin typeface="Times New Roman" panose="02020603050405020304" pitchFamily="18" charset="0"/>
                <a:cs typeface="Times New Roman" panose="02020603050405020304" pitchFamily="18" charset="0"/>
              </a:rPr>
              <a:t>(     (Đ64 – Đ68)</a:t>
            </a:r>
            <a:endParaRPr sz="1900" b="1" i="1" dirty="0">
              <a:solidFill>
                <a:srgbClr val="FF0000"/>
              </a:solidFill>
              <a:effectLst>
                <a:outerShdw blurRad="38100" dist="38100" dir="2700000">
                  <a:srgbClr val="C0C0C0"/>
                </a:outerShdw>
              </a:effectLst>
              <a:latin typeface="Times New Roman" panose="02020603050405020304" pitchFamily="18" charset="0"/>
              <a:ea typeface="Times New Roman" panose="02020603050405020304" pitchFamily="18" charset="0"/>
            </a:endParaRPr>
          </a:p>
        </p:txBody>
      </p:sp>
      <p:sp>
        <p:nvSpPr>
          <p:cNvPr id="11" name="AutoShape 48"/>
          <p:cNvSpPr>
            <a:spLocks noChangeArrowheads="1"/>
          </p:cNvSpPr>
          <p:nvPr/>
        </p:nvSpPr>
        <p:spPr bwMode="gray">
          <a:xfrm>
            <a:off x="3886200" y="3581400"/>
            <a:ext cx="730250" cy="1371600"/>
          </a:xfrm>
          <a:prstGeom prst="diamond">
            <a:avLst/>
          </a:prstGeom>
          <a:solidFill>
            <a:schemeClr val="bg1"/>
          </a:solidFill>
          <a:ln w="25400" algn="ctr">
            <a:solidFill>
              <a:schemeClr val="folHlink"/>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sp>
        <p:nvSpPr>
          <p:cNvPr id="18443" name="AutoShape 40"/>
          <p:cNvSpPr/>
          <p:nvPr/>
        </p:nvSpPr>
        <p:spPr>
          <a:xfrm>
            <a:off x="228600" y="1447800"/>
            <a:ext cx="2057400" cy="2973388"/>
          </a:xfrm>
          <a:prstGeom prst="roundRect">
            <a:avLst>
              <a:gd name="adj" fmla="val 16667"/>
            </a:avLst>
          </a:prstGeom>
          <a:solidFill>
            <a:srgbClr val="FF0000"/>
          </a:solidFill>
          <a:ln w="9525" cap="flat" cmpd="sng">
            <a:solidFill>
              <a:srgbClr val="CC0066"/>
            </a:solidFill>
            <a:prstDash val="solid"/>
            <a:headEnd type="none" w="med" len="med"/>
            <a:tailEnd type="none" w="med" len="med"/>
          </a:ln>
          <a:effectLst>
            <a:outerShdw sy="-50000" kx="-2453608" algn="br" rotWithShape="0">
              <a:schemeClr val="bg2">
                <a:alpha val="50000"/>
              </a:schemeClr>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vi-VN" sz="2000" b="1" dirty="0">
                <a:solidFill>
                  <a:schemeClr val="bg1"/>
                </a:solidFill>
                <a:latin typeface="Arial" panose="020B0604020202020204" pitchFamily="34" charset="0"/>
                <a:cs typeface="Arial" panose="020B0604020202020204" pitchFamily="34" charset="0"/>
              </a:rPr>
              <a:t>HIẾN PHÁP 2013</a:t>
            </a:r>
            <a:endParaRPr lang="en-US" altLang="vi-VN" sz="20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2000" b="1" dirty="0">
                <a:solidFill>
                  <a:schemeClr val="bg1"/>
                </a:solidFill>
                <a:latin typeface="Arial" panose="020B0604020202020204" pitchFamily="34" charset="0"/>
                <a:cs typeface="Arial" panose="020B0604020202020204" pitchFamily="34" charset="0"/>
              </a:rPr>
              <a:t>GỒM </a:t>
            </a:r>
            <a:endParaRPr lang="en-US" altLang="vi-VN" sz="20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2000" b="1" dirty="0">
                <a:solidFill>
                  <a:schemeClr val="bg1"/>
                </a:solidFill>
                <a:latin typeface="Arial" panose="020B0604020202020204" pitchFamily="34" charset="0"/>
                <a:cs typeface="Arial" panose="020B0604020202020204" pitchFamily="34" charset="0"/>
              </a:rPr>
              <a:t>11 CHƯƠNG</a:t>
            </a:r>
            <a:endParaRPr lang="en-US" altLang="vi-VN" sz="20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2000" b="1" dirty="0">
                <a:solidFill>
                  <a:schemeClr val="bg1"/>
                </a:solidFill>
                <a:latin typeface="Arial" panose="020B0604020202020204" pitchFamily="34" charset="0"/>
                <a:cs typeface="Arial" panose="020B0604020202020204" pitchFamily="34" charset="0"/>
              </a:rPr>
              <a:t>VÀ </a:t>
            </a:r>
            <a:endParaRPr lang="en-US" altLang="vi-VN" sz="20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2000" b="1" dirty="0">
                <a:solidFill>
                  <a:schemeClr val="bg1"/>
                </a:solidFill>
                <a:latin typeface="Arial" panose="020B0604020202020204" pitchFamily="34" charset="0"/>
                <a:cs typeface="Arial" panose="020B0604020202020204" pitchFamily="34" charset="0"/>
              </a:rPr>
              <a:t>120 ĐIỀU</a:t>
            </a:r>
            <a:endParaRPr lang="en-US" altLang="vi-VN" sz="2000" b="1" dirty="0">
              <a:solidFill>
                <a:schemeClr val="bg1"/>
              </a:solidFill>
              <a:latin typeface="Arial" panose="020B0604020202020204" pitchFamily="34" charset="0"/>
              <a:ea typeface="Arial" panose="020B0604020202020204" pitchFamily="34" charset="0"/>
            </a:endParaRPr>
          </a:p>
        </p:txBody>
      </p:sp>
      <p:sp>
        <p:nvSpPr>
          <p:cNvPr id="18444" name="Text Box 46"/>
          <p:cNvSpPr txBox="1"/>
          <p:nvPr/>
        </p:nvSpPr>
        <p:spPr>
          <a:xfrm rot="-1383016">
            <a:off x="1646238" y="4311650"/>
            <a:ext cx="17526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i="1" dirty="0">
                <a:solidFill>
                  <a:srgbClr val="FF0000"/>
                </a:solidFill>
                <a:latin typeface="Arial" panose="020B0604020202020204" pitchFamily="34" charset="0"/>
                <a:cs typeface="Arial" panose="020B0604020202020204" pitchFamily="34" charset="0"/>
              </a:rPr>
              <a:t>CỤ THỂ</a:t>
            </a:r>
            <a:endParaRPr lang="en-US" altLang="vi-VN" sz="1800" b="1" i="1" dirty="0">
              <a:solidFill>
                <a:srgbClr val="FF0000"/>
              </a:solidFill>
              <a:latin typeface="Arial" panose="020B0604020202020204" pitchFamily="34" charset="0"/>
              <a:cs typeface="Arial" panose="020B0604020202020204" pitchFamily="34" charset="0"/>
            </a:endParaRPr>
          </a:p>
          <a:p>
            <a:pPr marL="0" lvl="0" indent="0" eaLnBrk="1" hangingPunct="1">
              <a:spcBef>
                <a:spcPct val="50000"/>
              </a:spcBef>
              <a:buFontTx/>
              <a:buNone/>
            </a:pPr>
            <a:r>
              <a:rPr lang="en-US" altLang="vi-VN" sz="1800" b="1" i="1" dirty="0">
                <a:solidFill>
                  <a:srgbClr val="FF0000"/>
                </a:solidFill>
                <a:latin typeface="Arial" panose="020B0604020202020204" pitchFamily="34" charset="0"/>
                <a:cs typeface="Arial" panose="020B0604020202020204" pitchFamily="34" charset="0"/>
              </a:rPr>
              <a:t>QUI ĐỊNH</a:t>
            </a:r>
            <a:endParaRPr lang="en-US" altLang="vi-VN" sz="1800" b="1" i="1" dirty="0">
              <a:solidFill>
                <a:srgbClr val="FF0000"/>
              </a:solidFill>
              <a:latin typeface="Arial" panose="020B0604020202020204" pitchFamily="34" charset="0"/>
              <a:cs typeface="Arial" panose="020B0604020202020204" pitchFamily="34" charset="0"/>
            </a:endParaRPr>
          </a:p>
          <a:p>
            <a:pPr marL="0" lvl="0" indent="0" eaLnBrk="1" hangingPunct="1">
              <a:spcBef>
                <a:spcPct val="50000"/>
              </a:spcBef>
              <a:buFontTx/>
              <a:buNone/>
            </a:pPr>
            <a:r>
              <a:rPr lang="en-US" altLang="vi-VN" sz="1800" b="1" i="1" dirty="0">
                <a:solidFill>
                  <a:srgbClr val="FF0000"/>
                </a:solidFill>
                <a:latin typeface="Arial" panose="020B0604020202020204" pitchFamily="34" charset="0"/>
                <a:cs typeface="Arial" panose="020B0604020202020204" pitchFamily="34" charset="0"/>
              </a:rPr>
              <a:t>       VỀ</a:t>
            </a:r>
            <a:endParaRPr lang="en-US" altLang="vi-VN" sz="1800" b="1" i="1" dirty="0">
              <a:solidFill>
                <a:srgbClr val="FF0000"/>
              </a:solidFill>
              <a:latin typeface="Arial" panose="020B0604020202020204" pitchFamily="34" charset="0"/>
              <a:ea typeface="Arial" panose="020B0604020202020204" pitchFamily="34" charset="0"/>
            </a:endParaRPr>
          </a:p>
        </p:txBody>
      </p:sp>
      <p:sp>
        <p:nvSpPr>
          <p:cNvPr id="18445" name="Line 47"/>
          <p:cNvSpPr/>
          <p:nvPr/>
        </p:nvSpPr>
        <p:spPr>
          <a:xfrm flipV="1">
            <a:off x="2498725" y="5181600"/>
            <a:ext cx="701675" cy="452438"/>
          </a:xfrm>
          <a:prstGeom prst="line">
            <a:avLst/>
          </a:prstGeom>
          <a:ln w="28575" cap="flat" cmpd="sng">
            <a:solidFill>
              <a:schemeClr val="tx1"/>
            </a:solidFill>
            <a:prstDash val="sysDot"/>
            <a:headEnd type="none" w="med" len="med"/>
            <a:tailEnd type="triangle" w="med" len="med"/>
          </a:ln>
        </p:spPr>
      </p:sp>
      <p:sp>
        <p:nvSpPr>
          <p:cNvPr id="89135" name="AutoShape 47"/>
          <p:cNvSpPr>
            <a:spLocks noChangeArrowheads="1"/>
          </p:cNvSpPr>
          <p:nvPr/>
        </p:nvSpPr>
        <p:spPr bwMode="gray">
          <a:xfrm>
            <a:off x="4502150" y="5359400"/>
            <a:ext cx="4565650" cy="965200"/>
          </a:xfrm>
          <a:prstGeom prst="roundRect">
            <a:avLst>
              <a:gd name="adj" fmla="val 16667"/>
            </a:avLst>
          </a:prstGeom>
          <a:solidFill>
            <a:schemeClr val="bg1"/>
          </a:solidFill>
          <a:ln w="12700" algn="ctr">
            <a:solidFill>
              <a:schemeClr val="folHlink"/>
            </a:solidFill>
            <a:round/>
          </a:ln>
          <a:effectLst>
            <a:outerShdw dist="99190" dir="2388334" algn="ctr" rotWithShape="0">
              <a:srgbClr val="333333">
                <a:alpha val="50000"/>
              </a:srgbClr>
            </a:outerShdw>
          </a:effectLst>
        </p:spPr>
        <p:txBody>
          <a:bodyPr wrap="none" anchor="ctr"/>
          <a:p>
            <a:pPr eaLnBrk="1" hangingPunct="1">
              <a:buNone/>
            </a:pPr>
            <a:r>
              <a:rPr b="1" i="1" dirty="0">
                <a:solidFill>
                  <a:srgbClr val="0000CC"/>
                </a:solidFill>
                <a:effectLst>
                  <a:outerShdw blurRad="38100" dist="38100" dir="2700000">
                    <a:srgbClr val="C0C0C0"/>
                  </a:outerShdw>
                </a:effectLst>
                <a:latin typeface="Times New Roman" panose="02020603050405020304" pitchFamily="18" charset="0"/>
                <a:cs typeface="Times New Roman" panose="02020603050405020304" pitchFamily="18" charset="0"/>
              </a:rPr>
              <a:t>     Tổ chức quyền lực nh</a:t>
            </a:r>
            <a:r>
              <a:rPr b="1" i="1" dirty="0">
                <a:solidFill>
                  <a:srgbClr val="0000CC"/>
                </a:solidFill>
                <a:effectLst>
                  <a:outerShdw blurRad="38100" dist="38100" dir="2700000">
                    <a:srgbClr val="C0C0C0"/>
                  </a:outerShdw>
                </a:effectLst>
                <a:latin typeface="Times New Roman" panose="02020603050405020304" pitchFamily="18" charset="0"/>
                <a:ea typeface="Times New Roman" panose="02020603050405020304" pitchFamily="18" charset="0"/>
              </a:rPr>
              <a:t>à</a:t>
            </a:r>
            <a:r>
              <a:rPr b="1" i="1" dirty="0">
                <a:solidFill>
                  <a:srgbClr val="0000CC"/>
                </a:solidFill>
                <a:effectLst>
                  <a:outerShdw blurRad="38100" dist="38100" dir="2700000">
                    <a:srgbClr val="C0C0C0"/>
                  </a:outerShdw>
                </a:effectLst>
                <a:latin typeface="Times New Roman" panose="02020603050405020304" pitchFamily="18" charset="0"/>
                <a:cs typeface="Times New Roman" panose="02020603050405020304" pitchFamily="18" charset="0"/>
              </a:rPr>
              <a:t> nước </a:t>
            </a:r>
            <a:endParaRPr b="1" i="1" dirty="0">
              <a:solidFill>
                <a:srgbClr val="0000CC"/>
              </a:solidFill>
              <a:effectLst>
                <a:outerShdw blurRad="38100" dist="38100" dir="2700000">
                  <a:srgbClr val="C0C0C0"/>
                </a:outerShdw>
              </a:effectLst>
              <a:latin typeface="Times New Roman" panose="02020603050405020304" pitchFamily="18" charset="0"/>
              <a:cs typeface="Times New Roman" panose="02020603050405020304" pitchFamily="18" charset="0"/>
            </a:endParaRPr>
          </a:p>
          <a:p>
            <a:pPr eaLnBrk="1" hangingPunct="1">
              <a:buNone/>
            </a:pPr>
            <a:r>
              <a:rPr b="1" i="1" dirty="0">
                <a:solidFill>
                  <a:srgbClr val="0000CC"/>
                </a:solidFill>
                <a:effectLst>
                  <a:outerShdw blurRad="38100" dist="38100" dir="2700000">
                    <a:srgbClr val="C0C0C0"/>
                  </a:outerShdw>
                </a:effectLst>
                <a:latin typeface="Times New Roman" panose="02020603050405020304" pitchFamily="18" charset="0"/>
                <a:cs typeface="Times New Roman" panose="02020603050405020304" pitchFamily="18" charset="0"/>
              </a:rPr>
              <a:t>   (Đ69 – Đ118): QH, CTN, CP, TAND, </a:t>
            </a:r>
            <a:endParaRPr b="1" i="1" dirty="0">
              <a:solidFill>
                <a:srgbClr val="0000CC"/>
              </a:solidFill>
              <a:effectLst>
                <a:outerShdw blurRad="38100" dist="38100" dir="2700000">
                  <a:srgbClr val="C0C0C0"/>
                </a:outerShdw>
              </a:effectLst>
              <a:latin typeface="Times New Roman" panose="02020603050405020304" pitchFamily="18" charset="0"/>
              <a:cs typeface="Times New Roman" panose="02020603050405020304" pitchFamily="18" charset="0"/>
            </a:endParaRPr>
          </a:p>
          <a:p>
            <a:pPr eaLnBrk="1" hangingPunct="1">
              <a:buNone/>
            </a:pPr>
            <a:r>
              <a:rPr b="1" i="1" dirty="0">
                <a:solidFill>
                  <a:srgbClr val="0000CC"/>
                </a:solidFill>
                <a:effectLst>
                  <a:outerShdw blurRad="38100" dist="38100" dir="2700000">
                    <a:srgbClr val="C0C0C0"/>
                  </a:outerShdw>
                </a:effectLst>
                <a:latin typeface="Times New Roman" panose="02020603050405020304" pitchFamily="18" charset="0"/>
                <a:cs typeface="Times New Roman" panose="02020603050405020304" pitchFamily="18" charset="0"/>
              </a:rPr>
              <a:t>      VKSND, CQĐP, HĐBCQG</a:t>
            </a:r>
            <a:endParaRPr b="1" i="1" dirty="0">
              <a:solidFill>
                <a:srgbClr val="0000CC"/>
              </a:solidFill>
              <a:effectLst>
                <a:outerShdw blurRad="38100" dist="38100" dir="2700000">
                  <a:srgbClr val="C0C0C0"/>
                </a:outerShdw>
              </a:effectLst>
              <a:latin typeface="Times New Roman" panose="02020603050405020304" pitchFamily="18" charset="0"/>
              <a:ea typeface="Times New Roman" panose="02020603050405020304" pitchFamily="18" charset="0"/>
            </a:endParaRPr>
          </a:p>
        </p:txBody>
      </p:sp>
      <p:sp>
        <p:nvSpPr>
          <p:cNvPr id="89136" name="AutoShape 48"/>
          <p:cNvSpPr>
            <a:spLocks noChangeArrowheads="1"/>
          </p:cNvSpPr>
          <p:nvPr/>
        </p:nvSpPr>
        <p:spPr bwMode="gray">
          <a:xfrm>
            <a:off x="4114800" y="4572000"/>
            <a:ext cx="696913" cy="1447800"/>
          </a:xfrm>
          <a:prstGeom prst="diamond">
            <a:avLst/>
          </a:prstGeom>
          <a:solidFill>
            <a:schemeClr val="bg1"/>
          </a:solidFill>
          <a:ln w="25400" algn="ctr">
            <a:solidFill>
              <a:schemeClr val="folHlink"/>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Verdana" panose="020B0604030504040204" pitchFamily="34" charset="0"/>
              <a:ea typeface="+mn-ea"/>
              <a:cs typeface="Arial" panose="020B0604020202020204" pitchFamily="34" charset="0"/>
            </a:endParaRPr>
          </a:p>
        </p:txBody>
      </p:sp>
      <p:sp>
        <p:nvSpPr>
          <p:cNvPr id="18448" name="Line 56"/>
          <p:cNvSpPr/>
          <p:nvPr/>
        </p:nvSpPr>
        <p:spPr>
          <a:xfrm>
            <a:off x="2286000" y="3200400"/>
            <a:ext cx="1143000" cy="0"/>
          </a:xfrm>
          <a:prstGeom prst="line">
            <a:avLst/>
          </a:prstGeom>
          <a:ln w="28575" cap="flat" cmpd="sng">
            <a:solidFill>
              <a:srgbClr val="D60093"/>
            </a:solidFill>
            <a:prstDash val="sysDot"/>
            <a:headEnd type="none" w="med" len="med"/>
            <a:tailEnd type="none" w="med" len="med"/>
          </a:ln>
        </p:spPr>
      </p:sp>
      <p:sp>
        <p:nvSpPr>
          <p:cNvPr id="18449" name="Line 57"/>
          <p:cNvSpPr/>
          <p:nvPr/>
        </p:nvSpPr>
        <p:spPr>
          <a:xfrm flipV="1">
            <a:off x="2286000" y="1676400"/>
            <a:ext cx="609600" cy="1524000"/>
          </a:xfrm>
          <a:prstGeom prst="line">
            <a:avLst/>
          </a:prstGeom>
          <a:ln w="28575" cap="flat" cmpd="sng">
            <a:solidFill>
              <a:srgbClr val="D60093"/>
            </a:solidFill>
            <a:prstDash val="sysDot"/>
            <a:headEnd type="none" w="med" len="med"/>
            <a:tailEnd type="none" w="med" len="med"/>
          </a:ln>
        </p:spPr>
      </p:sp>
      <p:sp>
        <p:nvSpPr>
          <p:cNvPr id="18450" name="Line 58"/>
          <p:cNvSpPr/>
          <p:nvPr/>
        </p:nvSpPr>
        <p:spPr>
          <a:xfrm flipV="1">
            <a:off x="2286000" y="2362200"/>
            <a:ext cx="838200" cy="838200"/>
          </a:xfrm>
          <a:prstGeom prst="line">
            <a:avLst/>
          </a:prstGeom>
          <a:ln w="28575" cap="flat" cmpd="sng">
            <a:solidFill>
              <a:srgbClr val="D60093"/>
            </a:solidFill>
            <a:prstDash val="sysDot"/>
            <a:headEnd type="none" w="med" len="med"/>
            <a:tailEnd type="none" w="med" len="med"/>
          </a:ln>
        </p:spPr>
      </p:sp>
      <p:sp>
        <p:nvSpPr>
          <p:cNvPr id="18451" name="Line 59"/>
          <p:cNvSpPr/>
          <p:nvPr/>
        </p:nvSpPr>
        <p:spPr>
          <a:xfrm>
            <a:off x="2286000" y="3200400"/>
            <a:ext cx="1524000" cy="838200"/>
          </a:xfrm>
          <a:prstGeom prst="line">
            <a:avLst/>
          </a:prstGeom>
          <a:ln w="28575" cap="flat" cmpd="sng">
            <a:solidFill>
              <a:srgbClr val="D60093"/>
            </a:solidFill>
            <a:prstDash val="sysDot"/>
            <a:headEnd type="none" w="med" len="med"/>
            <a:tailEnd type="none" w="med" len="med"/>
          </a:ln>
        </p:spPr>
      </p:sp>
      <p:sp>
        <p:nvSpPr>
          <p:cNvPr id="18452" name="Line 60"/>
          <p:cNvSpPr/>
          <p:nvPr/>
        </p:nvSpPr>
        <p:spPr>
          <a:xfrm>
            <a:off x="2286000" y="3200400"/>
            <a:ext cx="1828800" cy="1752600"/>
          </a:xfrm>
          <a:prstGeom prst="line">
            <a:avLst/>
          </a:prstGeom>
          <a:ln w="28575" cap="flat" cmpd="sng">
            <a:solidFill>
              <a:srgbClr val="D60093"/>
            </a:solidFill>
            <a:prstDash val="sysDot"/>
            <a:headEnd type="none" w="med" len="med"/>
            <a:tailEnd type="none" w="med" len="med"/>
          </a:ln>
        </p:spPr>
      </p:sp>
      <p:sp>
        <p:nvSpPr>
          <p:cNvPr id="18453" name="Title 1"/>
          <p:cNvSpPr txBox="1"/>
          <p:nvPr/>
        </p:nvSpPr>
        <p:spPr>
          <a:xfrm>
            <a:off x="838200" y="-152400"/>
            <a:ext cx="7315200" cy="9144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II. MỘT SỐ NỘI DUNG C</a:t>
            </a:r>
            <a:r>
              <a:rPr lang="vi-VN" altLang="vi-VN" sz="2200" b="1" dirty="0">
                <a:solidFill>
                  <a:srgbClr val="FF0000"/>
                </a:solidFill>
                <a:latin typeface="Times New Roman" panose="02020603050405020304" pitchFamily="18" charset="0"/>
                <a:cs typeface="Times New Roman" panose="02020603050405020304" pitchFamily="18" charset="0"/>
              </a:rPr>
              <a:t>Ơ</a:t>
            </a:r>
            <a:r>
              <a:rPr lang="en-US" altLang="vi-VN" sz="2200" b="1" dirty="0">
                <a:solidFill>
                  <a:srgbClr val="FF0000"/>
                </a:solidFill>
                <a:latin typeface="Times New Roman" panose="02020603050405020304" pitchFamily="18" charset="0"/>
                <a:cs typeface="Times New Roman" panose="02020603050405020304" pitchFamily="18" charset="0"/>
              </a:rPr>
              <a:t> BẢN CỦA HIẾN PHÁP</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8" name="Group 9"/>
          <p:cNvGrpSpPr/>
          <p:nvPr/>
        </p:nvGrpSpPr>
        <p:grpSpPr>
          <a:xfrm>
            <a:off x="0" y="0"/>
            <a:ext cx="9067800" cy="6705600"/>
            <a:chOff x="76200" y="0"/>
            <a:chExt cx="9067800" cy="6858000"/>
          </a:xfrm>
        </p:grpSpPr>
        <p:pic>
          <p:nvPicPr>
            <p:cNvPr id="19462" name="Picture 2"/>
            <p:cNvPicPr>
              <a:picLocks noChangeAspect="1"/>
            </p:cNvPicPr>
            <p:nvPr/>
          </p:nvPicPr>
          <p:blipFill>
            <a:blip r:embed="rId1"/>
            <a:stretch>
              <a:fillRect/>
            </a:stretch>
          </p:blipFill>
          <p:spPr>
            <a:xfrm>
              <a:off x="8137184" y="0"/>
              <a:ext cx="1006816" cy="565007"/>
            </a:xfrm>
            <a:prstGeom prst="rect">
              <a:avLst/>
            </a:prstGeom>
            <a:noFill/>
            <a:ln w="9525">
              <a:noFill/>
            </a:ln>
          </p:spPr>
        </p:pic>
        <p:pic>
          <p:nvPicPr>
            <p:cNvPr id="19463" name="Picture 11"/>
            <p:cNvPicPr>
              <a:picLocks noChangeAspect="1"/>
            </p:cNvPicPr>
            <p:nvPr/>
          </p:nvPicPr>
          <p:blipFill>
            <a:blip r:embed="rId1"/>
            <a:stretch>
              <a:fillRect/>
            </a:stretch>
          </p:blipFill>
          <p:spPr>
            <a:xfrm>
              <a:off x="8137182" y="6292992"/>
              <a:ext cx="1006817" cy="565008"/>
            </a:xfrm>
            <a:prstGeom prst="rect">
              <a:avLst/>
            </a:prstGeom>
            <a:noFill/>
            <a:ln w="9525">
              <a:noFill/>
            </a:ln>
          </p:spPr>
        </p:pic>
        <p:pic>
          <p:nvPicPr>
            <p:cNvPr id="19464" name="Picture 2"/>
            <p:cNvPicPr>
              <a:picLocks noChangeAspect="1"/>
            </p:cNvPicPr>
            <p:nvPr/>
          </p:nvPicPr>
          <p:blipFill>
            <a:blip r:embed="rId1"/>
            <a:stretch>
              <a:fillRect/>
            </a:stretch>
          </p:blipFill>
          <p:spPr>
            <a:xfrm>
              <a:off x="76200" y="0"/>
              <a:ext cx="1055728" cy="619385"/>
            </a:xfrm>
            <a:prstGeom prst="rect">
              <a:avLst/>
            </a:prstGeom>
            <a:noFill/>
            <a:ln w="9525">
              <a:noFill/>
            </a:ln>
          </p:spPr>
        </p:pic>
        <p:pic>
          <p:nvPicPr>
            <p:cNvPr id="19465" name="Picture 2"/>
            <p:cNvPicPr>
              <a:picLocks noChangeAspect="1"/>
            </p:cNvPicPr>
            <p:nvPr/>
          </p:nvPicPr>
          <p:blipFill>
            <a:blip r:embed="rId1"/>
            <a:stretch>
              <a:fillRect/>
            </a:stretch>
          </p:blipFill>
          <p:spPr>
            <a:xfrm>
              <a:off x="76200" y="6232120"/>
              <a:ext cx="1066800" cy="625880"/>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6" y="3709122"/>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9459" name="Title 1"/>
          <p:cNvSpPr>
            <a:spLocks noGrp="1"/>
          </p:cNvSpPr>
          <p:nvPr>
            <p:ph type="title"/>
          </p:nvPr>
        </p:nvSpPr>
        <p:spPr>
          <a:xfrm>
            <a:off x="461963" y="838200"/>
            <a:ext cx="7848600" cy="914400"/>
          </a:xfrm>
          <a:ln/>
        </p:spPr>
        <p:txBody>
          <a:bodyPr vert="horz" wrap="square" lIns="91440" tIns="45720" rIns="91440" bIns="45720" anchor="ctr" anchorCtr="0"/>
          <a:p>
            <a:pPr eaLnBrk="1" hangingPunct="1"/>
            <a:r>
              <a:rPr lang="en-US" altLang="vi-VN" sz="3200" b="1" dirty="0">
                <a:solidFill>
                  <a:srgbClr val="3117F5"/>
                </a:solidFill>
                <a:latin typeface="Arial" panose="020B0604020202020204" pitchFamily="34" charset="0"/>
                <a:cs typeface="Arial" panose="020B0604020202020204" pitchFamily="34" charset="0"/>
              </a:rPr>
              <a:t>1. Chế độ chính trị (điều 1-13)</a:t>
            </a:r>
            <a:endParaRPr lang="en-US" altLang="vi-VN" sz="3200" b="1" dirty="0">
              <a:solidFill>
                <a:srgbClr val="3117F5"/>
              </a:solidFill>
              <a:latin typeface="Arial" panose="020B0604020202020204" pitchFamily="34" charset="0"/>
              <a:ea typeface="Arial" panose="020B0604020202020204" pitchFamily="34" charset="0"/>
            </a:endParaRPr>
          </a:p>
        </p:txBody>
      </p:sp>
      <p:pic>
        <p:nvPicPr>
          <p:cNvPr id="19460" name="Picture 10"/>
          <p:cNvPicPr>
            <a:picLocks noChangeAspect="1"/>
          </p:cNvPicPr>
          <p:nvPr/>
        </p:nvPicPr>
        <p:blipFill>
          <a:blip r:embed="rId2"/>
          <a:stretch>
            <a:fillRect/>
          </a:stretch>
        </p:blipFill>
        <p:spPr>
          <a:xfrm>
            <a:off x="5334000" y="2208213"/>
            <a:ext cx="3505200" cy="2897187"/>
          </a:xfrm>
          <a:prstGeom prst="rect">
            <a:avLst/>
          </a:prstGeom>
          <a:noFill/>
          <a:ln w="9525">
            <a:noFill/>
          </a:ln>
        </p:spPr>
      </p:pic>
      <p:sp>
        <p:nvSpPr>
          <p:cNvPr id="14" name="Content Placeholder 2"/>
          <p:cNvSpPr/>
          <p:nvPr/>
        </p:nvSpPr>
        <p:spPr>
          <a:xfrm>
            <a:off x="228600" y="1676400"/>
            <a:ext cx="4953000" cy="38862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just">
              <a:lnSpc>
                <a:spcPct val="250000"/>
              </a:lnSpc>
              <a:spcBef>
                <a:spcPct val="50000"/>
              </a:spcBef>
              <a:buClr>
                <a:schemeClr val="accent1"/>
              </a:buClr>
              <a:buFontTx/>
              <a:buChar char="•"/>
            </a:pPr>
            <a:r>
              <a:rPr lang="en-US" altLang="vi-VN" sz="2900" dirty="0">
                <a:solidFill>
                  <a:srgbClr val="FF0000"/>
                </a:solidFill>
                <a:latin typeface="Arial" panose="020B0604020202020204" pitchFamily="34" charset="0"/>
                <a:cs typeface="Arial" panose="020B0604020202020204" pitchFamily="34" charset="0"/>
              </a:rPr>
              <a:t>Vai trò lãnh đạo của Đảng</a:t>
            </a:r>
            <a:endParaRPr lang="en-US" altLang="vi-VN" sz="2900" dirty="0">
              <a:solidFill>
                <a:srgbClr val="FF0000"/>
              </a:solidFill>
              <a:latin typeface="Arial" panose="020B0604020202020204" pitchFamily="34" charset="0"/>
              <a:cs typeface="Arial" panose="020B0604020202020204" pitchFamily="34" charset="0"/>
            </a:endParaRPr>
          </a:p>
          <a:p>
            <a:pPr marL="342900" lvl="0" indent="-342900" algn="just">
              <a:spcBef>
                <a:spcPct val="50000"/>
              </a:spcBef>
              <a:buClr>
                <a:schemeClr val="accent1"/>
              </a:buClr>
              <a:buFontTx/>
              <a:buChar char="•"/>
            </a:pPr>
            <a:r>
              <a:rPr lang="en-US" altLang="vi-VN" sz="2900" dirty="0">
                <a:solidFill>
                  <a:srgbClr val="FF0000"/>
                </a:solidFill>
                <a:latin typeface="Arial" panose="020B0604020202020204" pitchFamily="34" charset="0"/>
                <a:cs typeface="Arial" panose="020B0604020202020204" pitchFamily="34" charset="0"/>
              </a:rPr>
              <a:t>Bản chất nh</a:t>
            </a:r>
            <a:r>
              <a:rPr lang="en-US" altLang="vi-VN" sz="2900" dirty="0">
                <a:solidFill>
                  <a:srgbClr val="FF0000"/>
                </a:solidFill>
                <a:latin typeface="Arial" panose="020B0604020202020204" pitchFamily="34" charset="0"/>
                <a:ea typeface="Arial" panose="020B0604020202020204" pitchFamily="34" charset="0"/>
              </a:rPr>
              <a:t>à</a:t>
            </a:r>
            <a:r>
              <a:rPr lang="en-US" altLang="vi-VN" sz="2900" dirty="0">
                <a:solidFill>
                  <a:srgbClr val="FF0000"/>
                </a:solidFill>
                <a:latin typeface="Arial" panose="020B0604020202020204" pitchFamily="34" charset="0"/>
                <a:cs typeface="Arial" panose="020B0604020202020204" pitchFamily="34" charset="0"/>
              </a:rPr>
              <a:t> nước: của dân, do dân, vì dân</a:t>
            </a:r>
            <a:endParaRPr lang="en-US" altLang="vi-VN" sz="2900" dirty="0">
              <a:solidFill>
                <a:srgbClr val="FF0000"/>
              </a:solidFill>
              <a:latin typeface="Arial" panose="020B0604020202020204" pitchFamily="34" charset="0"/>
              <a:cs typeface="Arial" panose="020B0604020202020204" pitchFamily="34" charset="0"/>
            </a:endParaRPr>
          </a:p>
          <a:p>
            <a:pPr marL="342900" lvl="0" indent="-342900" algn="just">
              <a:spcBef>
                <a:spcPct val="50000"/>
              </a:spcBef>
              <a:buClr>
                <a:schemeClr val="accent1"/>
              </a:buClr>
              <a:buFontTx/>
              <a:buChar char="•"/>
            </a:pPr>
            <a:r>
              <a:rPr lang="en-US" altLang="vi-VN" sz="2900" dirty="0">
                <a:solidFill>
                  <a:srgbClr val="FF0000"/>
                </a:solidFill>
                <a:latin typeface="Arial" panose="020B0604020202020204" pitchFamily="34" charset="0"/>
                <a:cs typeface="Arial" panose="020B0604020202020204" pitchFamily="34" charset="0"/>
              </a:rPr>
              <a:t>Phương thức nhân dân sử dụng quyền lực nh</a:t>
            </a:r>
            <a:r>
              <a:rPr lang="en-US" altLang="vi-VN" sz="2900" dirty="0">
                <a:solidFill>
                  <a:srgbClr val="FF0000"/>
                </a:solidFill>
                <a:latin typeface="Arial" panose="020B0604020202020204" pitchFamily="34" charset="0"/>
                <a:ea typeface="Arial" panose="020B0604020202020204" pitchFamily="34" charset="0"/>
              </a:rPr>
              <a:t>à</a:t>
            </a:r>
            <a:r>
              <a:rPr lang="en-US" altLang="vi-VN" sz="2900" dirty="0">
                <a:solidFill>
                  <a:srgbClr val="FF0000"/>
                </a:solidFill>
                <a:latin typeface="Arial" panose="020B0604020202020204" pitchFamily="34" charset="0"/>
                <a:cs typeface="Arial" panose="020B0604020202020204" pitchFamily="34" charset="0"/>
              </a:rPr>
              <a:t> nước</a:t>
            </a:r>
            <a:endParaRPr lang="en-US" altLang="vi-VN" sz="2900" dirty="0">
              <a:solidFill>
                <a:srgbClr val="FF0000"/>
              </a:solidFill>
              <a:latin typeface="Arial" panose="020B0604020202020204" pitchFamily="34" charset="0"/>
              <a:ea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charRg st="0" end="26"/>
                                            </p:txEl>
                                          </p:spTgt>
                                        </p:tgtEl>
                                        <p:attrNameLst>
                                          <p:attrName>style.visibility</p:attrName>
                                        </p:attrNameLst>
                                      </p:cBhvr>
                                      <p:to>
                                        <p:strVal val="visible"/>
                                      </p:to>
                                    </p:set>
                                    <p:animEffect transition="in" filter="blinds(horizontal)">
                                      <p:cBhvr>
                                        <p:cTn id="7" dur="500"/>
                                        <p:tgtEl>
                                          <p:spTgt spid="14">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charRg st="26" end="69"/>
                                            </p:txEl>
                                          </p:spTgt>
                                        </p:tgtEl>
                                        <p:attrNameLst>
                                          <p:attrName>style.visibility</p:attrName>
                                        </p:attrNameLst>
                                      </p:cBhvr>
                                      <p:to>
                                        <p:strVal val="visible"/>
                                      </p:to>
                                    </p:set>
                                    <p:animEffect transition="in" filter="blinds(horizontal)">
                                      <p:cBhvr>
                                        <p:cTn id="12" dur="500"/>
                                        <p:tgtEl>
                                          <p:spTgt spid="14">
                                            <p:txEl>
                                              <p:charRg st="26" end="6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charRg st="69" end="117"/>
                                            </p:txEl>
                                          </p:spTgt>
                                        </p:tgtEl>
                                        <p:attrNameLst>
                                          <p:attrName>style.visibility</p:attrName>
                                        </p:attrNameLst>
                                      </p:cBhvr>
                                      <p:to>
                                        <p:strVal val="visible"/>
                                      </p:to>
                                    </p:set>
                                    <p:animEffect transition="in" filter="blinds(horizontal)">
                                      <p:cBhvr>
                                        <p:cTn id="17" dur="500"/>
                                        <p:tgtEl>
                                          <p:spTgt spid="14">
                                            <p:txEl>
                                              <p:charRg st="69" end="1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506" name="Group 1"/>
          <p:cNvGrpSpPr/>
          <p:nvPr/>
        </p:nvGrpSpPr>
        <p:grpSpPr>
          <a:xfrm>
            <a:off x="101600" y="152400"/>
            <a:ext cx="9169400" cy="6362700"/>
            <a:chOff x="-25386" y="0"/>
            <a:chExt cx="9169386" cy="6362700"/>
          </a:xfrm>
        </p:grpSpPr>
        <p:sp>
          <p:nvSpPr>
            <p:cNvPr id="21509" name="Text Box 5"/>
            <p:cNvSpPr txBox="1"/>
            <p:nvPr/>
          </p:nvSpPr>
          <p:spPr>
            <a:xfrm>
              <a:off x="-25386" y="1320924"/>
              <a:ext cx="5791193" cy="500367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vi-VN" sz="2700" dirty="0">
                  <a:latin typeface="Times New Roman" panose="02020603050405020304" pitchFamily="18" charset="0"/>
                  <a:cs typeface="Times New Roman" panose="02020603050405020304" pitchFamily="18" charset="0"/>
                </a:rPr>
                <a:t>   </a:t>
              </a:r>
              <a:r>
                <a:rPr lang="vi-VN" altLang="vi-VN" sz="2700" dirty="0">
                  <a:latin typeface="Times New Roman" panose="02020603050405020304" pitchFamily="18" charset="0"/>
                  <a:cs typeface="Times New Roman" panose="02020603050405020304" pitchFamily="18" charset="0"/>
                </a:rPr>
                <a:t>ĐCSVN-Đội tiên phong của giai cấp CN, đồng thời l</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đội tiên phong của NDLĐ v</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của dân tộc VN, đại biểu trung th</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nh lợi ích của giai cấp CN, NDLĐ v</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của cả dân tộc, lấy chủ nghĩa Mác-Lênin v</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tư tưởng HCM l</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m nền tảng tư tưởng, l</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lực lượng lãnh đạo Nh</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nước v</a:t>
              </a:r>
              <a:r>
                <a:rPr lang="vi-VN" altLang="vi-VN" sz="2700" dirty="0">
                  <a:latin typeface="Times New Roman" panose="02020603050405020304" pitchFamily="18" charset="0"/>
                  <a:ea typeface="Times New Roman" panose="02020603050405020304" pitchFamily="18" charset="0"/>
                </a:rPr>
                <a:t>à</a:t>
              </a:r>
              <a:r>
                <a:rPr lang="vi-VN" altLang="vi-VN" sz="2700" dirty="0">
                  <a:latin typeface="Times New Roman" panose="02020603050405020304" pitchFamily="18" charset="0"/>
                  <a:cs typeface="Times New Roman" panose="02020603050405020304" pitchFamily="18" charset="0"/>
                </a:rPr>
                <a:t> xã hội</a:t>
              </a:r>
              <a:endParaRPr lang="en-US" altLang="vi-VN" sz="2700" dirty="0">
                <a:solidFill>
                  <a:srgbClr val="990000"/>
                </a:solidFill>
                <a:latin typeface="Times New Roman" panose="02020603050405020304" pitchFamily="18" charset="0"/>
                <a:ea typeface="Times New Roman" panose="02020603050405020304" pitchFamily="18" charset="0"/>
              </a:endParaRPr>
            </a:p>
          </p:txBody>
        </p:sp>
        <p:sp>
          <p:nvSpPr>
            <p:cNvPr id="21510" name="Line 6"/>
            <p:cNvSpPr/>
            <p:nvPr/>
          </p:nvSpPr>
          <p:spPr>
            <a:xfrm>
              <a:off x="6019800" y="1028701"/>
              <a:ext cx="76200" cy="5255999"/>
            </a:xfrm>
            <a:prstGeom prst="line">
              <a:avLst/>
            </a:prstGeom>
            <a:ln w="9525" cap="flat" cmpd="sng">
              <a:solidFill>
                <a:schemeClr val="tx1"/>
              </a:solidFill>
              <a:prstDash val="solid"/>
              <a:headEnd type="none" w="med" len="med"/>
              <a:tailEnd type="none" w="med" len="med"/>
            </a:ln>
          </p:spPr>
        </p:sp>
        <p:pic>
          <p:nvPicPr>
            <p:cNvPr id="21511" name="Picture 11"/>
            <p:cNvPicPr>
              <a:picLocks noChangeAspect="1"/>
            </p:cNvPicPr>
            <p:nvPr/>
          </p:nvPicPr>
          <p:blipFill>
            <a:blip r:embed="rId1"/>
            <a:stretch>
              <a:fillRect/>
            </a:stretch>
          </p:blipFill>
          <p:spPr>
            <a:xfrm>
              <a:off x="6172209" y="1028701"/>
              <a:ext cx="2514584" cy="2552699"/>
            </a:xfrm>
            <a:prstGeom prst="rect">
              <a:avLst/>
            </a:prstGeom>
            <a:noFill/>
            <a:ln w="9525" cap="flat" cmpd="sng">
              <a:solidFill>
                <a:srgbClr val="3366FF"/>
              </a:solidFill>
              <a:prstDash val="solid"/>
              <a:miter/>
              <a:headEnd type="none" w="med" len="med"/>
              <a:tailEnd type="none" w="med" len="med"/>
            </a:ln>
          </p:spPr>
        </p:pic>
        <p:pic>
          <p:nvPicPr>
            <p:cNvPr id="21512" name="Picture 16"/>
            <p:cNvPicPr>
              <a:picLocks noChangeAspect="1"/>
            </p:cNvPicPr>
            <p:nvPr/>
          </p:nvPicPr>
          <p:blipFill>
            <a:blip r:embed="rId2"/>
            <a:stretch>
              <a:fillRect/>
            </a:stretch>
          </p:blipFill>
          <p:spPr>
            <a:xfrm>
              <a:off x="6248400" y="3810001"/>
              <a:ext cx="2438397" cy="2552699"/>
            </a:xfrm>
            <a:prstGeom prst="rect">
              <a:avLst/>
            </a:prstGeom>
            <a:noFill/>
            <a:ln w="9525" cap="flat" cmpd="sng">
              <a:solidFill>
                <a:srgbClr val="808000"/>
              </a:solidFill>
              <a:prstDash val="solid"/>
              <a:miter/>
              <a:headEnd type="none" w="med" len="med"/>
              <a:tailEnd type="none" w="med" len="med"/>
            </a:ln>
          </p:spPr>
        </p:pic>
        <p:sp>
          <p:nvSpPr>
            <p:cNvPr id="21513" name="Rectangle 2"/>
            <p:cNvSpPr txBox="1"/>
            <p:nvPr/>
          </p:nvSpPr>
          <p:spPr>
            <a:xfrm>
              <a:off x="0" y="0"/>
              <a:ext cx="91440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endParaRPr lang="en-US" altLang="vi-VN" sz="3000" b="1" dirty="0">
                <a:solidFill>
                  <a:srgbClr val="FF0000"/>
                </a:solidFill>
                <a:latin typeface="Times New Roman" panose="02020603050405020304" pitchFamily="18" charset="0"/>
                <a:ea typeface="Times New Roman" panose="02020603050405020304" pitchFamily="18" charset="0"/>
              </a:endParaRPr>
            </a:p>
          </p:txBody>
        </p:sp>
      </p:grpSp>
      <p:sp>
        <p:nvSpPr>
          <p:cNvPr id="9" name="Text Box 4"/>
          <p:cNvSpPr txBox="1">
            <a:spLocks noChangeArrowheads="1"/>
          </p:cNvSpPr>
          <p:nvPr/>
        </p:nvSpPr>
        <p:spPr bwMode="auto">
          <a:xfrm>
            <a:off x="373063" y="368300"/>
            <a:ext cx="5037138" cy="461963"/>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2400" b="1" dirty="0">
                <a:solidFill>
                  <a:srgbClr val="FF0066"/>
                </a:solidFill>
                <a:effectLst>
                  <a:outerShdw blurRad="38100" dist="38100" dir="2700000">
                    <a:srgbClr val="C0C0C0"/>
                  </a:outerShdw>
                </a:effectLst>
                <a:latin typeface="Arial" panose="020B0604020202020204" pitchFamily="34" charset="0"/>
                <a:cs typeface="Arial" panose="020B0604020202020204" pitchFamily="34" charset="0"/>
              </a:rPr>
              <a:t>Nguyên tắc Đảng lãnh đạo</a:t>
            </a:r>
            <a:endParaRPr sz="2400" b="1" dirty="0">
              <a:solidFill>
                <a:srgbClr val="FF0066"/>
              </a:solidFill>
              <a:latin typeface="Times New Roman" panose="02020603050405020304" pitchFamily="18" charset="0"/>
              <a:ea typeface="Arial" panose="020B0604020202020204" pitchFamily="34" charset="0"/>
            </a:endParaRPr>
          </a:p>
        </p:txBody>
      </p:sp>
      <p:sp>
        <p:nvSpPr>
          <p:cNvPr id="21508" name="Text Box 4"/>
          <p:cNvSpPr txBox="1"/>
          <p:nvPr/>
        </p:nvSpPr>
        <p:spPr>
          <a:xfrm>
            <a:off x="373063" y="1066800"/>
            <a:ext cx="59690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2400" b="1" i="1" dirty="0">
                <a:solidFill>
                  <a:srgbClr val="0000CC"/>
                </a:solidFill>
                <a:latin typeface="Times New Roman" panose="02020603050405020304" pitchFamily="18" charset="0"/>
                <a:cs typeface="Arial" panose="020B0604020202020204" pitchFamily="34" charset="0"/>
              </a:rPr>
              <a:t>C</a:t>
            </a:r>
            <a:r>
              <a:rPr lang="vi-VN" altLang="vi-VN" sz="2400" b="1" i="1" dirty="0">
                <a:solidFill>
                  <a:srgbClr val="0000CC"/>
                </a:solidFill>
                <a:latin typeface="Times New Roman" panose="02020603050405020304" pitchFamily="18" charset="0"/>
                <a:cs typeface="Arial" panose="020B0604020202020204" pitchFamily="34" charset="0"/>
              </a:rPr>
              <a:t>ơ</a:t>
            </a:r>
            <a:r>
              <a:rPr lang="en-US" altLang="vi-VN" sz="2400" b="1" i="1" dirty="0">
                <a:solidFill>
                  <a:srgbClr val="0000CC"/>
                </a:solidFill>
                <a:latin typeface="Times New Roman" panose="02020603050405020304" pitchFamily="18" charset="0"/>
                <a:cs typeface="Arial" panose="020B0604020202020204" pitchFamily="34" charset="0"/>
              </a:rPr>
              <a:t> sở pháp lý: K.1 Điều 4 HP 2013</a:t>
            </a:r>
            <a:endParaRPr lang="en-US" altLang="vi-VN" sz="2400" b="1" dirty="0">
              <a:solidFill>
                <a:srgbClr val="FF0066"/>
              </a:solidFill>
              <a:latin typeface="Times New Roman" panose="02020603050405020304" pitchFamily="18" charset="0"/>
              <a:ea typeface="Arial" panose="020B0604020202020204" pitchFamily="34" charset="0"/>
            </a:endParaRP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 Box 9"/>
          <p:cNvSpPr txBox="1"/>
          <p:nvPr/>
        </p:nvSpPr>
        <p:spPr>
          <a:xfrm>
            <a:off x="365125" y="1636713"/>
            <a:ext cx="1841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 altLang="vi-VN" sz="1800" dirty="0">
              <a:latin typeface="Arial" panose="020B0604020202020204" pitchFamily="34" charset="0"/>
              <a:ea typeface="Arial" panose="020B0604020202020204" pitchFamily="34" charset="0"/>
            </a:endParaRPr>
          </a:p>
        </p:txBody>
      </p:sp>
      <p:sp>
        <p:nvSpPr>
          <p:cNvPr id="22531" name="Rectangle 14"/>
          <p:cNvSpPr/>
          <p:nvPr/>
        </p:nvSpPr>
        <p:spPr>
          <a:xfrm>
            <a:off x="381000" y="0"/>
            <a:ext cx="8229600" cy="9144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br>
              <a:rPr lang="en-US" altLang="vi-VN" sz="3400" b="1" dirty="0">
                <a:solidFill>
                  <a:srgbClr val="FF0000"/>
                </a:solidFill>
                <a:latin typeface="Times New Roman" panose="02020603050405020304" pitchFamily="18" charset="0"/>
                <a:cs typeface="Times New Roman" panose="02020603050405020304" pitchFamily="18" charset="0"/>
              </a:rPr>
            </a:br>
            <a:endParaRPr lang="en-US" altLang="vi-VN" sz="3400" b="1" i="1" dirty="0">
              <a:solidFill>
                <a:srgbClr val="FF0000"/>
              </a:solidFill>
              <a:latin typeface="Times New Roman" panose="02020603050405020304" pitchFamily="18" charset="0"/>
              <a:ea typeface="Times New Roman" panose="02020603050405020304" pitchFamily="18" charset="0"/>
            </a:endParaRPr>
          </a:p>
        </p:txBody>
      </p:sp>
      <p:pic>
        <p:nvPicPr>
          <p:cNvPr id="33800" name="Picture 13">
            <a:hlinkClick r:id="rId1"/>
          </p:cNvPr>
          <p:cNvPicPr>
            <a:picLocks noChangeAspect="1" noChangeArrowheads="1"/>
          </p:cNvPicPr>
          <p:nvPr/>
        </p:nvPicPr>
        <p:blipFill>
          <a:blip r:embed="rId2"/>
          <a:srcRect/>
          <a:stretch>
            <a:fillRect/>
          </a:stretch>
        </p:blipFill>
        <p:spPr bwMode="auto">
          <a:xfrm>
            <a:off x="7037388" y="138113"/>
            <a:ext cx="1573213" cy="1865313"/>
          </a:xfrm>
          <a:prstGeom prst="rect">
            <a:avLst/>
          </a:prstGeom>
        </p:spPr>
        <p:style>
          <a:lnRef idx="2">
            <a:schemeClr val="accent6"/>
          </a:lnRef>
          <a:fillRef idx="1">
            <a:schemeClr val="lt1"/>
          </a:fillRef>
          <a:effectRef idx="0">
            <a:schemeClr val="accent6"/>
          </a:effectRef>
          <a:fontRef idx="minor">
            <a:schemeClr val="dk1"/>
          </a:fontRef>
        </p:style>
      </p:pic>
      <p:pic>
        <p:nvPicPr>
          <p:cNvPr id="10" name="Picture 13">
            <a:hlinkClick r:id="rId1"/>
          </p:cNvPr>
          <p:cNvPicPr>
            <a:picLocks noChangeAspect="1" noChangeArrowheads="1"/>
          </p:cNvPicPr>
          <p:nvPr/>
        </p:nvPicPr>
        <p:blipFill>
          <a:blip r:embed="rId3"/>
          <a:srcRect/>
          <a:stretch>
            <a:fillRect/>
          </a:stretch>
        </p:blipFill>
        <p:spPr bwMode="auto">
          <a:xfrm>
            <a:off x="1219200" y="1636713"/>
            <a:ext cx="5500688" cy="4419600"/>
          </a:xfrm>
          <a:prstGeom prst="rect">
            <a:avLst/>
          </a:prstGeom>
        </p:spPr>
        <p:style>
          <a:lnRef idx="2">
            <a:schemeClr val="accent6"/>
          </a:lnRef>
          <a:fillRef idx="1">
            <a:schemeClr val="lt1"/>
          </a:fillRef>
          <a:effectRef idx="0">
            <a:schemeClr val="accent6"/>
          </a:effectRef>
          <a:fontRef idx="minor">
            <a:schemeClr val="dk1"/>
          </a:fontRef>
        </p:style>
      </p:pic>
      <p:sp>
        <p:nvSpPr>
          <p:cNvPr id="11" name="Text Box 4"/>
          <p:cNvSpPr txBox="1">
            <a:spLocks noChangeArrowheads="1"/>
          </p:cNvSpPr>
          <p:nvPr/>
        </p:nvSpPr>
        <p:spPr bwMode="auto">
          <a:xfrm>
            <a:off x="1019175" y="304800"/>
            <a:ext cx="5037138" cy="461963"/>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sz="2400" b="1" dirty="0">
                <a:solidFill>
                  <a:srgbClr val="FF0066"/>
                </a:solidFill>
                <a:effectLst>
                  <a:outerShdw blurRad="38100" dist="38100" dir="2700000">
                    <a:srgbClr val="C0C0C0"/>
                  </a:outerShdw>
                </a:effectLst>
                <a:latin typeface="Arial" panose="020B0604020202020204" pitchFamily="34" charset="0"/>
                <a:cs typeface="Arial" panose="020B0604020202020204" pitchFamily="34" charset="0"/>
              </a:rPr>
              <a:t>2.1.1 </a:t>
            </a:r>
            <a:r>
              <a:rPr lang="en-US" altLang="vi-VN" sz="2400" b="1" dirty="0">
                <a:solidFill>
                  <a:srgbClr val="FF0066"/>
                </a:solidFill>
                <a:effectLst>
                  <a:outerShdw blurRad="38100" dist="38100" dir="2700000">
                    <a:srgbClr val="C0C0C0"/>
                  </a:outerShdw>
                </a:effectLst>
                <a:latin typeface="Arial" panose="020B0604020202020204" pitchFamily="34" charset="0"/>
                <a:cs typeface="Arial" panose="020B0604020202020204" pitchFamily="34" charset="0"/>
              </a:rPr>
              <a:t>Nguyên tắc Đảng lãnh đạo</a:t>
            </a:r>
            <a:endParaRPr sz="2400" b="1" dirty="0">
              <a:solidFill>
                <a:srgbClr val="FF0066"/>
              </a:solidFill>
              <a:latin typeface="Times New Roman" panose="02020603050405020304" pitchFamily="18" charset="0"/>
              <a:ea typeface="Arial" panose="020B0604020202020204" pitchFamily="34" charset="0"/>
            </a:endParaRPr>
          </a:p>
        </p:txBody>
      </p:sp>
      <p:sp>
        <p:nvSpPr>
          <p:cNvPr id="22535" name="Text Box 4"/>
          <p:cNvSpPr txBox="1"/>
          <p:nvPr/>
        </p:nvSpPr>
        <p:spPr>
          <a:xfrm>
            <a:off x="1219200" y="6064250"/>
            <a:ext cx="5500688"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vi-VN" sz="1600" i="1" dirty="0">
                <a:solidFill>
                  <a:srgbClr val="0000CC"/>
                </a:solidFill>
                <a:latin typeface="Times New Roman" panose="02020603050405020304" pitchFamily="18" charset="0"/>
                <a:cs typeface="Arial" panose="020B0604020202020204" pitchFamily="34" charset="0"/>
              </a:rPr>
              <a:t>Liên minh giai cấp công nhân, nông dân v</a:t>
            </a:r>
            <a:r>
              <a:rPr lang="en-US" altLang="vi-VN" sz="1600" i="1" dirty="0">
                <a:solidFill>
                  <a:srgbClr val="0000CC"/>
                </a:solidFill>
                <a:latin typeface="Times New Roman" panose="02020603050405020304" pitchFamily="18" charset="0"/>
                <a:ea typeface="Arial" panose="020B0604020202020204" pitchFamily="34" charset="0"/>
              </a:rPr>
              <a:t>à</a:t>
            </a:r>
            <a:r>
              <a:rPr lang="en-US" altLang="vi-VN" sz="1600" i="1" dirty="0">
                <a:solidFill>
                  <a:srgbClr val="0000CC"/>
                </a:solidFill>
                <a:latin typeface="Times New Roman" panose="02020603050405020304" pitchFamily="18" charset="0"/>
                <a:cs typeface="Arial" panose="020B0604020202020204" pitchFamily="34" charset="0"/>
              </a:rPr>
              <a:t> đội ngũ trí thức</a:t>
            </a:r>
            <a:endParaRPr lang="en-US" altLang="vi-VN" sz="1600" dirty="0">
              <a:solidFill>
                <a:srgbClr val="FF0066"/>
              </a:solidFill>
              <a:latin typeface="Times New Roman" panose="02020603050405020304" pitchFamily="18" charset="0"/>
              <a:ea typeface="Arial" panose="020B0604020202020204" pitchFamily="34" charset="0"/>
            </a:endParaRPr>
          </a:p>
        </p:txBody>
      </p:sp>
    </p:spTree>
  </p:cSld>
  <p:clrMapOvr>
    <a:masterClrMapping/>
  </p:clrMapOvr>
  <p:transition spd="slow">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2"/>
          <p:cNvPicPr>
            <a:picLocks noChangeAspect="1"/>
          </p:cNvPicPr>
          <p:nvPr/>
        </p:nvPicPr>
        <p:blipFill>
          <a:blip r:embed="rId1"/>
          <a:stretch>
            <a:fillRect/>
          </a:stretch>
        </p:blipFill>
        <p:spPr>
          <a:xfrm>
            <a:off x="36513" y="395288"/>
            <a:ext cx="9107487" cy="6462712"/>
          </a:xfrm>
          <a:prstGeom prst="rect">
            <a:avLst/>
          </a:prstGeom>
          <a:noFill/>
          <a:ln w="9525">
            <a:noFill/>
          </a:ln>
        </p:spPr>
      </p:pic>
    </p:spTree>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 Same Side Corner Rectangle 22"/>
          <p:cNvSpPr/>
          <p:nvPr/>
        </p:nvSpPr>
        <p:spPr bwMode="auto">
          <a:xfrm flipH="1">
            <a:off x="533400" y="2082800"/>
            <a:ext cx="2603500" cy="3479800"/>
          </a:xfrm>
          <a:custGeom>
            <a:avLst/>
            <a:gdLst/>
            <a:ahLst/>
            <a:cxnLst/>
            <a:rect l="l" t="t" r="r" b="b"/>
            <a:pathLst>
              <a:path w="2497259" h="3942526">
                <a:moveTo>
                  <a:pt x="2497259" y="0"/>
                </a:moveTo>
                <a:lnTo>
                  <a:pt x="2497259" y="3869706"/>
                </a:lnTo>
                <a:cubicBezTo>
                  <a:pt x="2497259" y="3909923"/>
                  <a:pt x="2464656" y="3942526"/>
                  <a:pt x="2424439" y="3942526"/>
                </a:cubicBezTo>
                <a:lnTo>
                  <a:pt x="72820" y="3942526"/>
                </a:lnTo>
                <a:cubicBezTo>
                  <a:pt x="32603" y="3942526"/>
                  <a:pt x="0" y="3909923"/>
                  <a:pt x="0" y="3869706"/>
                </a:cubicBezTo>
                <a:lnTo>
                  <a:pt x="0" y="130876"/>
                </a:lnTo>
                <a:close/>
              </a:path>
            </a:pathLst>
          </a:custGeom>
        </p:spPr>
        <p:style>
          <a:lnRef idx="2">
            <a:schemeClr val="accent6"/>
          </a:lnRef>
          <a:fillRef idx="1">
            <a:schemeClr val="lt1"/>
          </a:fillRef>
          <a:effectRef idx="0">
            <a:schemeClr val="accent6"/>
          </a:effectRef>
          <a:fontRef idx="minor">
            <a:schemeClr val="dk1"/>
          </a:fontRef>
        </p:style>
        <p:txBody>
          <a:bodyPr tIns="182880"/>
          <a:lstStyle/>
          <a:p>
            <a:pPr marL="0" marR="0" lvl="0" indent="0" algn="l" defTabSz="914400" rtl="0" eaLnBrk="0" fontAlgn="auto" latinLnBrk="0" hangingPunct="0">
              <a:lnSpc>
                <a:spcPct val="150000"/>
              </a:lnSpc>
              <a:spcBef>
                <a:spcPts val="0"/>
              </a:spcBef>
              <a:spcAft>
                <a:spcPts val="0"/>
              </a:spcAft>
              <a:buClrTx/>
              <a:buSzTx/>
              <a:buFontTx/>
              <a:buNone/>
              <a:defRPr/>
            </a:pPr>
            <a:endParaRPr kumimoji="0" lang="en-US" sz="1600" b="0" i="0" u="none" strike="noStrike" kern="0" cap="none" spc="0" normalizeH="0" baseline="0" noProof="0" dirty="0">
              <a:ln>
                <a:noFill/>
              </a:ln>
              <a:solidFill>
                <a:prstClr val="black">
                  <a:lumMod val="65000"/>
                  <a:lumOff val="35000"/>
                </a:prstClr>
              </a:solidFill>
              <a:effectLst/>
              <a:uLnTx/>
              <a:uFillTx/>
              <a:latin typeface="+mn-lt"/>
              <a:ea typeface="+mn-ea"/>
              <a:cs typeface="+mn-cs"/>
            </a:endParaRPr>
          </a:p>
        </p:txBody>
      </p:sp>
      <p:sp>
        <p:nvSpPr>
          <p:cNvPr id="12302" name="Title 7"/>
          <p:cNvSpPr>
            <a:spLocks noGrp="1"/>
          </p:cNvSpPr>
          <p:nvPr>
            <p:ph type="title"/>
          </p:nvPr>
        </p:nvSpPr>
        <p:spPr>
          <a:xfrm>
            <a:off x="377825" y="692150"/>
            <a:ext cx="8229600" cy="584200"/>
          </a:xfrm>
        </p:spPr>
        <p:txBody>
          <a:bodyPr vert="horz" wrap="square" lIns="91440" tIns="45720" rIns="91440" bIns="45720" numCol="1" anchor="ctr" anchorCtr="0" compatLnSpc="1">
            <a:spAutoFit/>
          </a:bodyPr>
          <a:p>
            <a:pPr eaLnBrk="1" hangingPunct="1">
              <a:buNone/>
            </a:pPr>
            <a:r>
              <a:rPr lang="en-US" altLang="vi-VN" sz="3200" b="1" dirty="0">
                <a:solidFill>
                  <a:srgbClr val="FF0066"/>
                </a:solidFill>
                <a:effectLst>
                  <a:outerShdw blurRad="38100" dist="38100" dir="2700000">
                    <a:srgbClr val="C0C0C0"/>
                  </a:outerShdw>
                </a:effectLst>
                <a:cs typeface="Arial" panose="020B0604020202020204" pitchFamily="34" charset="0"/>
              </a:rPr>
              <a:t>Nội dung nguyên tắc</a:t>
            </a:r>
            <a:endParaRPr lang="en-US" altLang="vi-VN" sz="3000" b="1" dirty="0">
              <a:solidFill>
                <a:srgbClr val="0000CC"/>
              </a:solidFill>
              <a:latin typeface="Times New Roman" panose="02020603050405020304" pitchFamily="18" charset="0"/>
              <a:ea typeface="Times New Roman" panose="02020603050405020304" pitchFamily="18" charset="0"/>
            </a:endParaRPr>
          </a:p>
        </p:txBody>
      </p:sp>
      <p:grpSp>
        <p:nvGrpSpPr>
          <p:cNvPr id="2" name="Group 1"/>
          <p:cNvGrpSpPr/>
          <p:nvPr/>
        </p:nvGrpSpPr>
        <p:grpSpPr>
          <a:xfrm>
            <a:off x="473075" y="1579563"/>
            <a:ext cx="2670175" cy="3646487"/>
            <a:chOff x="473188" y="1579549"/>
            <a:chExt cx="2670175" cy="3646501"/>
          </a:xfrm>
        </p:grpSpPr>
        <p:sp>
          <p:nvSpPr>
            <p:cNvPr id="5" name="Chevron 1"/>
            <p:cNvSpPr/>
            <p:nvPr/>
          </p:nvSpPr>
          <p:spPr bwMode="auto">
            <a:xfrm flipH="1">
              <a:off x="473188" y="1579549"/>
              <a:ext cx="2670175" cy="594264"/>
            </a:xfrm>
            <a:prstGeom prst="chevron">
              <a:avLst>
                <a:gd name="adj" fmla="val 34040"/>
              </a:avLst>
            </a:prstGeom>
            <a:gradFill rotWithShape="1">
              <a:gsLst>
                <a:gs pos="0">
                  <a:srgbClr val="FFC000">
                    <a:lumMod val="75000"/>
                  </a:srgbClr>
                </a:gs>
                <a:gs pos="80000">
                  <a:srgbClr val="FFC000">
                    <a:lumMod val="97000"/>
                  </a:srgbClr>
                </a:gs>
                <a:gs pos="100000">
                  <a:srgbClr val="FFC000">
                    <a:lumMod val="98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000" b="1" i="0" u="none" strike="noStrike" kern="0" cap="none" spc="0" normalizeH="0" baseline="0" noProof="0" dirty="0">
                  <a:ln>
                    <a:noFill/>
                  </a:ln>
                  <a:solidFill>
                    <a:prstClr val="white"/>
                  </a:solidFill>
                  <a:effectLst>
                    <a:outerShdw blurRad="76200" dist="38100" dir="5400000" algn="t" rotWithShape="0">
                      <a:prstClr val="black">
                        <a:alpha val="40000"/>
                      </a:prstClr>
                    </a:outerShdw>
                  </a:effectLst>
                  <a:uLnTx/>
                  <a:uFillTx/>
                  <a:latin typeface="Arial" panose="020B0604020202020204" pitchFamily="34" charset="0"/>
                  <a:ea typeface="+mn-ea"/>
                  <a:cs typeface="Arial" panose="020B0604020202020204" pitchFamily="34" charset="0"/>
                </a:rPr>
                <a:t>1</a:t>
              </a:r>
              <a:endParaRPr kumimoji="0" lang="en-US" sz="3000" b="1" i="0" u="none" strike="noStrike" kern="0" cap="none" spc="0" normalizeH="0" baseline="0" noProof="0" dirty="0">
                <a:ln>
                  <a:noFill/>
                </a:ln>
                <a:solidFill>
                  <a:prstClr val="white"/>
                </a:solidFill>
                <a:effectLst>
                  <a:outerShdw blurRad="76200" dist="38100" dir="5400000" algn="t"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sp>
          <p:nvSpPr>
            <p:cNvPr id="25620" name="Hình chữ nhật 1"/>
            <p:cNvSpPr/>
            <p:nvPr/>
          </p:nvSpPr>
          <p:spPr>
            <a:xfrm>
              <a:off x="635000" y="2420938"/>
              <a:ext cx="2438400" cy="2805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vi-VN" sz="2000" dirty="0">
                  <a:latin typeface="Arial" panose="020B0604020202020204" pitchFamily="34" charset="0"/>
                  <a:cs typeface="Arial" panose="020B0604020202020204" pitchFamily="34" charset="0"/>
                </a:rPr>
                <a:t>Đảng đề ra đường lối, chủ trương, định hướng cho quá trình tổ chức hoạt động của h</a:t>
              </a:r>
              <a:r>
                <a:rPr lang="en-US" altLang="vi-VN" sz="2000" dirty="0">
                  <a:latin typeface="Arial" panose="020B0604020202020204" pitchFamily="34" charset="0"/>
                  <a:ea typeface="Arial" panose="020B0604020202020204" pitchFamily="34" charset="0"/>
                </a:rPr>
                <a:t>à</a:t>
              </a:r>
              <a:r>
                <a:rPr lang="en-US" altLang="vi-VN" sz="2000" dirty="0">
                  <a:latin typeface="Arial" panose="020B0604020202020204" pitchFamily="34" charset="0"/>
                  <a:cs typeface="Arial" panose="020B0604020202020204" pitchFamily="34" charset="0"/>
                </a:rPr>
                <a:t>nh chính nh</a:t>
              </a:r>
              <a:r>
                <a:rPr lang="en-US" altLang="vi-VN" sz="2000" dirty="0">
                  <a:latin typeface="Arial" panose="020B0604020202020204" pitchFamily="34" charset="0"/>
                  <a:ea typeface="Arial" panose="020B0604020202020204" pitchFamily="34" charset="0"/>
                </a:rPr>
                <a:t>à</a:t>
              </a:r>
              <a:r>
                <a:rPr lang="en-US" altLang="vi-VN" sz="2000" dirty="0">
                  <a:latin typeface="Arial" panose="020B0604020202020204" pitchFamily="34" charset="0"/>
                  <a:cs typeface="Arial" panose="020B0604020202020204" pitchFamily="34" charset="0"/>
                </a:rPr>
                <a:t> nước</a:t>
              </a:r>
              <a:endParaRPr lang="en-US" altLang="vi-VN" sz="2000" dirty="0">
                <a:latin typeface="Arial" panose="020B0604020202020204" pitchFamily="34" charset="0"/>
                <a:ea typeface="Arial" panose="020B0604020202020204" pitchFamily="34" charset="0"/>
              </a:endParaRPr>
            </a:p>
          </p:txBody>
        </p:sp>
      </p:grpSp>
      <p:grpSp>
        <p:nvGrpSpPr>
          <p:cNvPr id="3" name="Group 2"/>
          <p:cNvGrpSpPr/>
          <p:nvPr/>
        </p:nvGrpSpPr>
        <p:grpSpPr>
          <a:xfrm>
            <a:off x="3281363" y="1598613"/>
            <a:ext cx="2879725" cy="3963987"/>
            <a:chOff x="3281702" y="1598372"/>
            <a:chExt cx="2879725" cy="3964228"/>
          </a:xfrm>
        </p:grpSpPr>
        <p:sp>
          <p:nvSpPr>
            <p:cNvPr id="7" name="Round Same Side Corner Rectangle 22"/>
            <p:cNvSpPr/>
            <p:nvPr/>
          </p:nvSpPr>
          <p:spPr bwMode="auto">
            <a:xfrm>
              <a:off x="3457914" y="2103228"/>
              <a:ext cx="2495550" cy="3459372"/>
            </a:xfrm>
            <a:custGeom>
              <a:avLst/>
              <a:gdLst/>
              <a:ahLst/>
              <a:cxnLst/>
              <a:rect l="l" t="t" r="r" b="b"/>
              <a:pathLst>
                <a:path w="2497259" h="3942526">
                  <a:moveTo>
                    <a:pt x="2497259" y="0"/>
                  </a:moveTo>
                  <a:lnTo>
                    <a:pt x="2497259" y="3869706"/>
                  </a:lnTo>
                  <a:cubicBezTo>
                    <a:pt x="2497259" y="3909923"/>
                    <a:pt x="2464656" y="3942526"/>
                    <a:pt x="2424439" y="3942526"/>
                  </a:cubicBezTo>
                  <a:lnTo>
                    <a:pt x="72820" y="3942526"/>
                  </a:lnTo>
                  <a:cubicBezTo>
                    <a:pt x="32603" y="3942526"/>
                    <a:pt x="0" y="3909923"/>
                    <a:pt x="0" y="3869706"/>
                  </a:cubicBezTo>
                  <a:lnTo>
                    <a:pt x="0" y="130876"/>
                  </a:lnTo>
                  <a:close/>
                </a:path>
              </a:pathLst>
            </a:custGeom>
            <a:gradFill flip="none" rotWithShape="1">
              <a:gsLst>
                <a:gs pos="0">
                  <a:sysClr val="window" lastClr="FFFFFF">
                    <a:lumMod val="85000"/>
                  </a:sysClr>
                </a:gs>
                <a:gs pos="100000">
                  <a:sysClr val="window" lastClr="FFFFFF"/>
                </a:gs>
              </a:gsLst>
              <a:lin ang="18900000" scaled="1"/>
              <a:tileRect/>
            </a:gradFill>
            <a:ln w="28575" cap="flat" cmpd="sng" algn="ctr">
              <a:solidFill>
                <a:srgbClr val="C0165F"/>
              </a:solidFill>
              <a:prstDash val="solid"/>
            </a:ln>
            <a:effectLst>
              <a:outerShdw blurRad="177800" dist="38100" dir="5400000" algn="t" rotWithShape="0">
                <a:prstClr val="black">
                  <a:alpha val="20000"/>
                </a:prstClr>
              </a:outerShdw>
            </a:effectLst>
          </p:spPr>
          <p:txBody>
            <a:bodyPr tIns="182880"/>
            <a:lstStyle/>
            <a:p>
              <a:pPr marL="0" marR="0" lvl="0" indent="0" algn="l" defTabSz="914400" rtl="0" eaLnBrk="0" fontAlgn="auto" latinLnBrk="0" hangingPunct="0">
                <a:lnSpc>
                  <a:spcPct val="150000"/>
                </a:lnSpc>
                <a:spcBef>
                  <a:spcPts val="0"/>
                </a:spcBef>
                <a:spcAft>
                  <a:spcPts val="0"/>
                </a:spcAft>
                <a:buClrTx/>
                <a:buSzTx/>
                <a:buFontTx/>
                <a:buNone/>
                <a:defRPr/>
              </a:pPr>
              <a:endParaRPr kumimoji="0" lang="en-US" sz="16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8" name="Hexagon 26"/>
            <p:cNvSpPr/>
            <p:nvPr/>
          </p:nvSpPr>
          <p:spPr bwMode="auto">
            <a:xfrm>
              <a:off x="3281702" y="1598372"/>
              <a:ext cx="2879725" cy="594351"/>
            </a:xfrm>
            <a:prstGeom prst="hexagon">
              <a:avLst>
                <a:gd name="adj" fmla="val 31838"/>
                <a:gd name="vf" fmla="val 115470"/>
              </a:avLst>
            </a:prstGeom>
            <a:gradFill rotWithShape="1">
              <a:gsLst>
                <a:gs pos="0">
                  <a:srgbClr val="D7196A">
                    <a:lumMod val="88000"/>
                  </a:srgbClr>
                </a:gs>
                <a:gs pos="80000">
                  <a:srgbClr val="D7196A">
                    <a:lumMod val="90000"/>
                    <a:lumOff val="10000"/>
                  </a:srgbClr>
                </a:gs>
                <a:gs pos="100000">
                  <a:srgbClr val="D7196A">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000" b="1" i="0" u="none" strike="noStrike" kern="0" cap="none" spc="0" normalizeH="0" baseline="0" noProof="0" dirty="0">
                  <a:ln>
                    <a:noFill/>
                  </a:ln>
                  <a:solidFill>
                    <a:prstClr val="white"/>
                  </a:solidFill>
                  <a:effectLst>
                    <a:outerShdw blurRad="76200" dist="38100" dir="5400000" algn="t" rotWithShape="0">
                      <a:prstClr val="black">
                        <a:alpha val="40000"/>
                      </a:prstClr>
                    </a:outerShdw>
                  </a:effectLst>
                  <a:uLnTx/>
                  <a:uFillTx/>
                  <a:latin typeface="+mn-lt"/>
                  <a:ea typeface="+mn-ea"/>
                  <a:cs typeface="+mn-cs"/>
                </a:rPr>
                <a:t>2</a:t>
              </a:r>
              <a:endParaRPr kumimoji="0" lang="en-US" sz="3000" b="1" i="0" u="none" strike="noStrike" kern="0" cap="none" spc="0" normalizeH="0" baseline="0" noProof="0" dirty="0">
                <a:ln>
                  <a:noFill/>
                </a:ln>
                <a:solidFill>
                  <a:prstClr val="white"/>
                </a:solidFill>
                <a:effectLst>
                  <a:outerShdw blurRad="76200" dist="38100" dir="5400000" algn="t" rotWithShape="0">
                    <a:prstClr val="black">
                      <a:alpha val="40000"/>
                    </a:prstClr>
                  </a:outerShdw>
                </a:effectLst>
                <a:uLnTx/>
                <a:uFillTx/>
                <a:latin typeface="+mn-lt"/>
                <a:ea typeface="+mn-ea"/>
                <a:cs typeface="+mn-cs"/>
              </a:endParaRPr>
            </a:p>
          </p:txBody>
        </p:sp>
        <p:sp>
          <p:nvSpPr>
            <p:cNvPr id="25616" name="Hình chữ nhật 16"/>
            <p:cNvSpPr/>
            <p:nvPr/>
          </p:nvSpPr>
          <p:spPr>
            <a:xfrm>
              <a:off x="3457575" y="2133600"/>
              <a:ext cx="2438400" cy="32670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vi-VN" sz="2000" dirty="0">
                  <a:latin typeface="Arial" panose="020B0604020202020204" pitchFamily="34" charset="0"/>
                  <a:cs typeface="Arial" panose="020B0604020202020204" pitchFamily="34" charset="0"/>
                </a:rPr>
                <a:t>Đảng phát hiện, đ</a:t>
              </a:r>
              <a:r>
                <a:rPr lang="en-US" altLang="vi-VN" sz="2000" dirty="0">
                  <a:latin typeface="Arial" panose="020B0604020202020204" pitchFamily="34" charset="0"/>
                  <a:ea typeface="Arial" panose="020B0604020202020204" pitchFamily="34" charset="0"/>
                </a:rPr>
                <a:t>à</a:t>
              </a:r>
              <a:r>
                <a:rPr lang="en-US" altLang="vi-VN" sz="2000" dirty="0">
                  <a:latin typeface="Arial" panose="020B0604020202020204" pitchFamily="34" charset="0"/>
                  <a:cs typeface="Arial" panose="020B0604020202020204" pitchFamily="34" charset="0"/>
                </a:rPr>
                <a:t>o tạo, bồi dưỡng những người có phẩm chất, năng lực đảm nhận các chức vụ trong bộ máy nh</a:t>
              </a:r>
              <a:r>
                <a:rPr lang="en-US" altLang="vi-VN" sz="2000" dirty="0">
                  <a:latin typeface="Arial" panose="020B0604020202020204" pitchFamily="34" charset="0"/>
                  <a:ea typeface="Arial" panose="020B0604020202020204" pitchFamily="34" charset="0"/>
                </a:rPr>
                <a:t>à</a:t>
              </a:r>
              <a:r>
                <a:rPr lang="en-US" altLang="vi-VN" sz="2000" dirty="0">
                  <a:latin typeface="Arial" panose="020B0604020202020204" pitchFamily="34" charset="0"/>
                  <a:cs typeface="Arial" panose="020B0604020202020204" pitchFamily="34" charset="0"/>
                </a:rPr>
                <a:t> nước</a:t>
              </a:r>
              <a:endParaRPr lang="en-US" altLang="vi-VN" sz="2000" dirty="0">
                <a:latin typeface="Arial" panose="020B0604020202020204" pitchFamily="34" charset="0"/>
                <a:ea typeface="Arial" panose="020B0604020202020204" pitchFamily="34" charset="0"/>
              </a:endParaRPr>
            </a:p>
          </p:txBody>
        </p:sp>
      </p:grpSp>
      <p:grpSp>
        <p:nvGrpSpPr>
          <p:cNvPr id="6" name="Group 5"/>
          <p:cNvGrpSpPr/>
          <p:nvPr/>
        </p:nvGrpSpPr>
        <p:grpSpPr>
          <a:xfrm>
            <a:off x="6129338" y="1606550"/>
            <a:ext cx="2557462" cy="3956050"/>
            <a:chOff x="6129338" y="1606451"/>
            <a:chExt cx="2702264" cy="3956149"/>
          </a:xfrm>
        </p:grpSpPr>
        <p:sp>
          <p:nvSpPr>
            <p:cNvPr id="10" name="Round Same Side Corner Rectangle 22"/>
            <p:cNvSpPr/>
            <p:nvPr/>
          </p:nvSpPr>
          <p:spPr bwMode="auto">
            <a:xfrm>
              <a:off x="6129338" y="2104938"/>
              <a:ext cx="2603299" cy="3457662"/>
            </a:xfrm>
            <a:custGeom>
              <a:avLst/>
              <a:gdLst/>
              <a:ahLst/>
              <a:cxnLst/>
              <a:rect l="l" t="t" r="r" b="b"/>
              <a:pathLst>
                <a:path w="2497259" h="3942526">
                  <a:moveTo>
                    <a:pt x="2497259" y="0"/>
                  </a:moveTo>
                  <a:lnTo>
                    <a:pt x="2497259" y="3869706"/>
                  </a:lnTo>
                  <a:cubicBezTo>
                    <a:pt x="2497259" y="3909923"/>
                    <a:pt x="2464656" y="3942526"/>
                    <a:pt x="2424439" y="3942526"/>
                  </a:cubicBezTo>
                  <a:lnTo>
                    <a:pt x="72820" y="3942526"/>
                  </a:lnTo>
                  <a:cubicBezTo>
                    <a:pt x="32603" y="3942526"/>
                    <a:pt x="0" y="3909923"/>
                    <a:pt x="0" y="3869706"/>
                  </a:cubicBezTo>
                  <a:lnTo>
                    <a:pt x="0" y="130876"/>
                  </a:lnTo>
                  <a:close/>
                </a:path>
              </a:pathLst>
            </a:custGeom>
          </p:spPr>
          <p:style>
            <a:lnRef idx="2">
              <a:schemeClr val="accent5"/>
            </a:lnRef>
            <a:fillRef idx="1">
              <a:schemeClr val="lt1"/>
            </a:fillRef>
            <a:effectRef idx="0">
              <a:schemeClr val="accent5"/>
            </a:effectRef>
            <a:fontRef idx="minor">
              <a:schemeClr val="dk1"/>
            </a:fontRef>
          </p:style>
          <p:txBody>
            <a:bodyPr tIns="182880"/>
            <a:lstStyle/>
            <a:p>
              <a:pPr marL="0" marR="0" lvl="0" indent="0" algn="l" defTabSz="914400" rtl="0" eaLnBrk="0" fontAlgn="auto" latinLnBrk="0" hangingPunct="0">
                <a:lnSpc>
                  <a:spcPct val="150000"/>
                </a:lnSpc>
                <a:spcBef>
                  <a:spcPts val="0"/>
                </a:spcBef>
                <a:spcAft>
                  <a:spcPts val="0"/>
                </a:spcAft>
                <a:buClrTx/>
                <a:buSzTx/>
                <a:buFontTx/>
                <a:buNone/>
                <a:defRPr/>
              </a:pPr>
              <a:endParaRPr kumimoji="0" lang="en-US" sz="1600" b="0" i="0" u="none" strike="noStrike" kern="0" cap="none" spc="0" normalizeH="0" baseline="0" noProof="0" dirty="0">
                <a:ln>
                  <a:noFill/>
                </a:ln>
                <a:solidFill>
                  <a:prstClr val="black">
                    <a:lumMod val="65000"/>
                    <a:lumOff val="35000"/>
                  </a:prstClr>
                </a:solidFill>
                <a:effectLst/>
                <a:uLnTx/>
                <a:uFillTx/>
                <a:latin typeface="+mn-lt"/>
                <a:ea typeface="+mn-ea"/>
                <a:cs typeface="+mn-cs"/>
              </a:endParaRPr>
            </a:p>
          </p:txBody>
        </p:sp>
        <p:sp>
          <p:nvSpPr>
            <p:cNvPr id="11" name="Chevron 29"/>
            <p:cNvSpPr/>
            <p:nvPr/>
          </p:nvSpPr>
          <p:spPr bwMode="auto">
            <a:xfrm>
              <a:off x="6161427" y="1606451"/>
              <a:ext cx="2670175" cy="594351"/>
            </a:xfrm>
            <a:prstGeom prst="chevron">
              <a:avLst>
                <a:gd name="adj" fmla="val 34040"/>
              </a:avLst>
            </a:prstGeom>
            <a:gradFill rotWithShape="1">
              <a:gsLst>
                <a:gs pos="0">
                  <a:srgbClr val="00B0F0">
                    <a:lumMod val="71000"/>
                  </a:srgbClr>
                </a:gs>
                <a:gs pos="80000">
                  <a:srgbClr val="00B0F0">
                    <a:lumMod val="99000"/>
                    <a:lumOff val="1000"/>
                  </a:srgbClr>
                </a:gs>
                <a:gs pos="100000">
                  <a:srgbClr val="00B0F0">
                    <a:lumMod val="67000"/>
                    <a:lumOff val="33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000" b="1" i="0" u="none" strike="noStrike" kern="0" cap="none" spc="0" normalizeH="0" baseline="0" noProof="0" dirty="0">
                  <a:ln>
                    <a:noFill/>
                  </a:ln>
                  <a:solidFill>
                    <a:prstClr val="white"/>
                  </a:solidFill>
                  <a:effectLst>
                    <a:outerShdw blurRad="76200" dist="38100" dir="5400000" algn="t" rotWithShape="0">
                      <a:prstClr val="black">
                        <a:alpha val="40000"/>
                      </a:prstClr>
                    </a:outerShdw>
                  </a:effectLst>
                  <a:uLnTx/>
                  <a:uFillTx/>
                  <a:latin typeface="Arial" panose="020B0604020202020204" pitchFamily="34" charset="0"/>
                  <a:ea typeface="+mn-ea"/>
                  <a:cs typeface="Arial" panose="020B0604020202020204" pitchFamily="34" charset="0"/>
                </a:rPr>
                <a:t>3</a:t>
              </a:r>
              <a:endParaRPr kumimoji="0" lang="en-US" sz="3000" b="1" i="0" u="none" strike="noStrike" kern="0" cap="none" spc="0" normalizeH="0" baseline="0" noProof="0" dirty="0">
                <a:ln>
                  <a:noFill/>
                </a:ln>
                <a:solidFill>
                  <a:prstClr val="white"/>
                </a:solidFill>
                <a:effectLst>
                  <a:outerShdw blurRad="76200" dist="38100" dir="5400000" algn="t"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sp>
          <p:nvSpPr>
            <p:cNvPr id="25611" name="Hình chữ nhật 17"/>
            <p:cNvSpPr/>
            <p:nvPr/>
          </p:nvSpPr>
          <p:spPr>
            <a:xfrm>
              <a:off x="6273800" y="2286000"/>
              <a:ext cx="2405063" cy="2805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vi-VN" sz="2000" dirty="0">
                  <a:latin typeface="Arial" panose="020B0604020202020204" pitchFamily="34" charset="0"/>
                  <a:cs typeface="Arial" panose="020B0604020202020204" pitchFamily="34" charset="0"/>
                </a:rPr>
                <a:t>Đảng kiểm tra hoạt động bộ máy nh</a:t>
              </a:r>
              <a:r>
                <a:rPr lang="en-US" altLang="vi-VN" sz="2000" dirty="0">
                  <a:latin typeface="Arial" panose="020B0604020202020204" pitchFamily="34" charset="0"/>
                  <a:ea typeface="Arial" panose="020B0604020202020204" pitchFamily="34" charset="0"/>
                </a:rPr>
                <a:t>à</a:t>
              </a:r>
              <a:r>
                <a:rPr lang="en-US" altLang="vi-VN" sz="2000" dirty="0">
                  <a:latin typeface="Arial" panose="020B0604020202020204" pitchFamily="34" charset="0"/>
                  <a:cs typeface="Arial" panose="020B0604020202020204" pitchFamily="34" charset="0"/>
                </a:rPr>
                <a:t> nước. Các cán bộ, Đảng viên gương mẫu trong quá trình hoạt động</a:t>
              </a:r>
              <a:endParaRPr lang="en-US" altLang="vi-VN" sz="2000" dirty="0">
                <a:latin typeface="Arial" panose="020B0604020202020204" pitchFamily="34" charset="0"/>
                <a:ea typeface="Arial" panose="020B0604020202020204" pitchFamily="34" charset="0"/>
              </a:endParaRPr>
            </a:p>
          </p:txBody>
        </p:sp>
      </p:gr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22" name="Text Box 26"/>
          <p:cNvSpPr txBox="1">
            <a:spLocks noChangeArrowheads="1"/>
          </p:cNvSpPr>
          <p:nvPr/>
        </p:nvSpPr>
        <p:spPr bwMode="auto">
          <a:xfrm>
            <a:off x="0" y="0"/>
            <a:ext cx="9144000" cy="609600"/>
          </a:xfrm>
          <a:prstGeom prst="rect">
            <a:avLst/>
          </a:prstGeom>
          <a:solidFill>
            <a:srgbClr val="CE0000"/>
          </a:solidFill>
          <a:ln w="9525">
            <a:noFill/>
            <a:miter lim="800000"/>
          </a:ln>
          <a:effectLst/>
        </p:spPr>
        <p:txBody>
          <a:bodyPr tIns="0" bIns="0" anchor="ctr"/>
          <a:lstStyle/>
          <a:p>
            <a:pPr marR="0" algn="r" defTabSz="914400" eaLnBrk="1" hangingPunct="1">
              <a:buClrTx/>
              <a:buSzTx/>
              <a:buFontTx/>
              <a:buNone/>
              <a:defRPr/>
            </a:pPr>
            <a:r>
              <a:rPr kumimoji="0" lang="en-US" sz="2000" b="1" kern="1200" cap="none" spc="0" normalizeH="0" baseline="0" noProof="0">
                <a:solidFill>
                  <a:schemeClr val="bg1"/>
                </a:solidFill>
                <a:latin typeface="Arial" panose="020B0604020202020204" pitchFamily="34" charset="0"/>
                <a:ea typeface="+mn-ea"/>
                <a:cs typeface="Arial" panose="020B0604020202020204" pitchFamily="34" charset="0"/>
              </a:rPr>
              <a:t> </a:t>
            </a:r>
            <a:endParaRPr kumimoji="0" lang="en-US" sz="2400" b="1" kern="1200" cap="none" spc="0" normalizeH="0" baseline="0" noProof="0">
              <a:solidFill>
                <a:schemeClr val="bg1"/>
              </a:solidFill>
              <a:effectLst>
                <a:outerShdw blurRad="38100" dist="38100" dir="2700000" algn="tl">
                  <a:srgbClr val="000000"/>
                </a:outerShdw>
              </a:effectLst>
              <a:latin typeface="Arial" panose="020B0604020202020204" pitchFamily="34" charset="0"/>
              <a:ea typeface="+mn-ea"/>
              <a:cs typeface="Arial" panose="020B0604020202020204" pitchFamily="34" charset="0"/>
            </a:endParaRPr>
          </a:p>
        </p:txBody>
      </p:sp>
      <p:sp>
        <p:nvSpPr>
          <p:cNvPr id="27651" name="Line 31"/>
          <p:cNvSpPr/>
          <p:nvPr/>
        </p:nvSpPr>
        <p:spPr>
          <a:xfrm>
            <a:off x="1460500" y="533400"/>
            <a:ext cx="685800" cy="0"/>
          </a:xfrm>
          <a:prstGeom prst="line">
            <a:avLst/>
          </a:prstGeom>
          <a:ln w="9525" cap="flat" cmpd="sng">
            <a:solidFill>
              <a:schemeClr val="accent1"/>
            </a:solidFill>
            <a:prstDash val="solid"/>
            <a:headEnd type="none" w="med" len="med"/>
            <a:tailEnd type="none" w="med" len="med"/>
          </a:ln>
        </p:spPr>
      </p:sp>
      <p:sp>
        <p:nvSpPr>
          <p:cNvPr id="4139" name="AutoShape 43"/>
          <p:cNvSpPr>
            <a:spLocks noChangeArrowheads="1"/>
          </p:cNvSpPr>
          <p:nvPr/>
        </p:nvSpPr>
        <p:spPr bwMode="auto">
          <a:xfrm>
            <a:off x="304800" y="228600"/>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tx1"/>
              </a:solidFill>
              <a:effectLst/>
              <a:highlight>
                <a:srgbClr val="FFFF00"/>
              </a:highlight>
              <a:uLnTx/>
              <a:uFillTx/>
              <a:latin typeface="Arial" panose="020B0604020202020204" pitchFamily="34" charset="0"/>
              <a:ea typeface="+mn-ea"/>
              <a:cs typeface="Arial" panose="020B0604020202020204" pitchFamily="34" charset="0"/>
            </a:endParaRPr>
          </a:p>
        </p:txBody>
      </p:sp>
      <p:sp>
        <p:nvSpPr>
          <p:cNvPr id="4140" name="AutoShape 44"/>
          <p:cNvSpPr>
            <a:spLocks noChangeArrowheads="1"/>
          </p:cNvSpPr>
          <p:nvPr/>
        </p:nvSpPr>
        <p:spPr bwMode="auto">
          <a:xfrm>
            <a:off x="685800" y="228600"/>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654" name="Text Box 7"/>
          <p:cNvSpPr txBox="1"/>
          <p:nvPr/>
        </p:nvSpPr>
        <p:spPr>
          <a:xfrm>
            <a:off x="3435350" y="2589213"/>
            <a:ext cx="509588" cy="387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endParaRPr lang="" altLang="vi-VN" sz="2800" b="1" dirty="0">
              <a:latin typeface="Arial" panose="020B0604020202020204" pitchFamily="34" charset="0"/>
              <a:ea typeface="Arial" panose="020B0604020202020204" pitchFamily="34" charset="0"/>
            </a:endParaRPr>
          </a:p>
        </p:txBody>
      </p:sp>
      <p:sp>
        <p:nvSpPr>
          <p:cNvPr id="13320" name="Rectangle 54"/>
          <p:cNvSpPr/>
          <p:nvPr/>
        </p:nvSpPr>
        <p:spPr>
          <a:xfrm>
            <a:off x="990600" y="1328738"/>
            <a:ext cx="7640638" cy="45386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just">
              <a:lnSpc>
                <a:spcPct val="150000"/>
              </a:lnSpc>
              <a:buFontTx/>
              <a:buNone/>
            </a:pPr>
            <a:r>
              <a:rPr lang="en-US" altLang="vi-VN" sz="1800" i="1" dirty="0">
                <a:latin typeface="Times New Roman" panose="02020603050405020304" pitchFamily="18" charset="0"/>
                <a:cs typeface="Times New Roman" panose="02020603050405020304" pitchFamily="18" charset="0"/>
              </a:rPr>
              <a:t> </a:t>
            </a:r>
            <a:r>
              <a:rPr lang="en-US" altLang="vi-VN" sz="2800" i="1" dirty="0">
                <a:latin typeface="Times New Roman" panose="02020603050405020304" pitchFamily="18" charset="0"/>
                <a:cs typeface="Times New Roman" panose="02020603050405020304" pitchFamily="18" charset="0"/>
              </a:rPr>
              <a:t>    </a:t>
            </a:r>
            <a:r>
              <a:rPr lang="en-US" altLang="vi-VN" sz="2800" dirty="0">
                <a:cs typeface="Arial" panose="020B0604020202020204" pitchFamily="34" charset="0"/>
              </a:rPr>
              <a:t>	</a:t>
            </a:r>
            <a:r>
              <a:rPr lang="en-US" altLang="vi-VN" sz="2800" i="1" dirty="0">
                <a:latin typeface="Times New Roman" panose="02020603050405020304" pitchFamily="18" charset="0"/>
                <a:cs typeface="Times New Roman" panose="02020603050405020304" pitchFamily="18" charset="0"/>
              </a:rPr>
              <a:t>Ðây l</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cs typeface="Times New Roman" panose="02020603050405020304" pitchFamily="18" charset="0"/>
              </a:rPr>
              <a:t> nguyên tắc cơ bản trong QLHCNN, cần được vận dụng một cách khoa học v</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cs typeface="Times New Roman" panose="02020603050405020304" pitchFamily="18" charset="0"/>
              </a:rPr>
              <a:t> sáng tạo cơ chế Ðảng lãnh đạo, nh</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cs typeface="Times New Roman" panose="02020603050405020304" pitchFamily="18" charset="0"/>
              </a:rPr>
              <a:t> nước quản lý, nhân dân l</a:t>
            </a:r>
            <a:r>
              <a:rPr lang="en-US" altLang="vi-VN" sz="2800" i="1" dirty="0">
                <a:latin typeface="Times New Roman" panose="02020603050405020304" pitchFamily="18" charset="0"/>
                <a:ea typeface="Times New Roman" panose="02020603050405020304" pitchFamily="18" charset="0"/>
              </a:rPr>
              <a:t>à</a:t>
            </a:r>
            <a:r>
              <a:rPr lang="en-US" altLang="vi-VN" sz="2800" i="1" dirty="0">
                <a:latin typeface="Times New Roman" panose="02020603050405020304" pitchFamily="18" charset="0"/>
                <a:cs typeface="Times New Roman" panose="02020603050405020304" pitchFamily="18" charset="0"/>
              </a:rPr>
              <a:t>m chủ trong QLHCNN, tránh khuynh hướng tuyệt đối hóa vai trò lãnh đạo của Ðảng cũng như khuynh hướng hạ thấp vai trò lãnh đạo của Ðảng trong QLHCNN. </a:t>
            </a:r>
            <a:endParaRPr lang="en-US" altLang="vi-VN" sz="2800" i="1" dirty="0">
              <a:latin typeface="Times New Roman" panose="02020603050405020304" pitchFamily="18" charset="0"/>
              <a:ea typeface="Times New Roman" panose="02020603050405020304" pitchFamily="18" charset="0"/>
            </a:endParaRPr>
          </a:p>
        </p:txBody>
      </p:sp>
      <p:grpSp>
        <p:nvGrpSpPr>
          <p:cNvPr id="27656" name="Group 2"/>
          <p:cNvGrpSpPr/>
          <p:nvPr/>
        </p:nvGrpSpPr>
        <p:grpSpPr>
          <a:xfrm>
            <a:off x="0" y="2192338"/>
            <a:ext cx="1460500" cy="2782887"/>
            <a:chOff x="0" y="2192338"/>
            <a:chExt cx="1460500" cy="2782887"/>
          </a:xfrm>
        </p:grpSpPr>
        <p:sp>
          <p:nvSpPr>
            <p:cNvPr id="53" name="TextBox 52"/>
            <p:cNvSpPr txBox="1"/>
            <p:nvPr/>
          </p:nvSpPr>
          <p:spPr>
            <a:xfrm>
              <a:off x="0" y="2192338"/>
              <a:ext cx="1460500" cy="1446212"/>
            </a:xfrm>
            <a:prstGeom prst="rect">
              <a:avLst/>
            </a:prstGeom>
            <a:noFill/>
          </p:spPr>
          <p:txBody>
            <a:bodyPr>
              <a:spAutoFit/>
            </a:bodyPr>
            <a:p>
              <a:pPr eaLnBrk="1" hangingPunct="1">
                <a:buNone/>
              </a:pPr>
              <a:r>
                <a:rPr sz="4400" b="1" i="1" dirty="0">
                  <a:solidFill>
                    <a:srgbClr val="FF0000"/>
                  </a:solidFill>
                  <a:latin typeface=".TMC-Ong Do" pitchFamily="2" charset="0"/>
                </a:rPr>
                <a:t>Kết luận</a:t>
              </a:r>
              <a:endParaRPr lang="" altLang="x-none" sz="4400" b="1" i="1" dirty="0">
                <a:solidFill>
                  <a:srgbClr val="FF0000"/>
                </a:solidFill>
                <a:latin typeface="Calibri" panose="020F0502020204030204" pitchFamily="34" charset="0"/>
              </a:endParaRPr>
            </a:p>
          </p:txBody>
        </p:sp>
        <p:sp>
          <p:nvSpPr>
            <p:cNvPr id="56" name="Freeform 12"/>
            <p:cNvSpPr/>
            <p:nvPr/>
          </p:nvSpPr>
          <p:spPr bwMode="gray">
            <a:xfrm rot="21176390" flipH="1">
              <a:off x="538163" y="3627438"/>
              <a:ext cx="450850" cy="1347787"/>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DFDFFF"/>
                </a:gs>
              </a:gsLst>
              <a:lin ang="0" scaled="1"/>
            </a:gradFill>
            <a:ln w="0">
              <a:solidFill>
                <a:srgbClr val="FF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grpSp>
      <p:sp>
        <p:nvSpPr>
          <p:cNvPr id="13" name="AutoShape 44"/>
          <p:cNvSpPr>
            <a:spLocks noChangeArrowheads="1"/>
          </p:cNvSpPr>
          <p:nvPr/>
        </p:nvSpPr>
        <p:spPr bwMode="auto">
          <a:xfrm>
            <a:off x="990600" y="228600"/>
            <a:ext cx="304800" cy="152400"/>
          </a:xfrm>
          <a:prstGeom prst="star5">
            <a:avLst/>
          </a:prstGeom>
          <a:solidFill>
            <a:srgbClr val="FFFF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animEffect transition="in" filter="circle(in)">
                                      <p:cBhvr>
                                        <p:cTn id="7" dur="20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4" name="Group 9"/>
          <p:cNvGrpSpPr/>
          <p:nvPr/>
        </p:nvGrpSpPr>
        <p:grpSpPr>
          <a:xfrm>
            <a:off x="0" y="0"/>
            <a:ext cx="9067800" cy="6705600"/>
            <a:chOff x="76200" y="0"/>
            <a:chExt cx="9067800" cy="6858000"/>
          </a:xfrm>
        </p:grpSpPr>
        <p:pic>
          <p:nvPicPr>
            <p:cNvPr id="28680" name="Picture 2"/>
            <p:cNvPicPr>
              <a:picLocks noChangeAspect="1"/>
            </p:cNvPicPr>
            <p:nvPr/>
          </p:nvPicPr>
          <p:blipFill>
            <a:blip r:embed="rId1"/>
            <a:stretch>
              <a:fillRect/>
            </a:stretch>
          </p:blipFill>
          <p:spPr>
            <a:xfrm>
              <a:off x="8137184" y="0"/>
              <a:ext cx="1006816" cy="565007"/>
            </a:xfrm>
            <a:prstGeom prst="rect">
              <a:avLst/>
            </a:prstGeom>
            <a:noFill/>
            <a:ln w="9525">
              <a:noFill/>
            </a:ln>
          </p:spPr>
        </p:pic>
        <p:pic>
          <p:nvPicPr>
            <p:cNvPr id="28681" name="Picture 11"/>
            <p:cNvPicPr>
              <a:picLocks noChangeAspect="1"/>
            </p:cNvPicPr>
            <p:nvPr/>
          </p:nvPicPr>
          <p:blipFill>
            <a:blip r:embed="rId1"/>
            <a:stretch>
              <a:fillRect/>
            </a:stretch>
          </p:blipFill>
          <p:spPr>
            <a:xfrm>
              <a:off x="8001000" y="6216569"/>
              <a:ext cx="1143000" cy="641431"/>
            </a:xfrm>
            <a:prstGeom prst="rect">
              <a:avLst/>
            </a:prstGeom>
            <a:noFill/>
            <a:ln w="9525">
              <a:noFill/>
            </a:ln>
          </p:spPr>
        </p:pic>
        <p:pic>
          <p:nvPicPr>
            <p:cNvPr id="28682" name="Picture 2"/>
            <p:cNvPicPr>
              <a:picLocks noChangeAspect="1"/>
            </p:cNvPicPr>
            <p:nvPr/>
          </p:nvPicPr>
          <p:blipFill>
            <a:blip r:embed="rId1"/>
            <a:stretch>
              <a:fillRect/>
            </a:stretch>
          </p:blipFill>
          <p:spPr>
            <a:xfrm>
              <a:off x="76200" y="0"/>
              <a:ext cx="954737" cy="560134"/>
            </a:xfrm>
            <a:prstGeom prst="rect">
              <a:avLst/>
            </a:prstGeom>
            <a:noFill/>
            <a:ln w="9525">
              <a:noFill/>
            </a:ln>
          </p:spPr>
        </p:pic>
        <p:pic>
          <p:nvPicPr>
            <p:cNvPr id="28683" name="Picture 2"/>
            <p:cNvPicPr>
              <a:picLocks noChangeAspect="1"/>
            </p:cNvPicPr>
            <p:nvPr/>
          </p:nvPicPr>
          <p:blipFill>
            <a:blip r:embed="rId1"/>
            <a:stretch>
              <a:fillRect/>
            </a:stretch>
          </p:blipFill>
          <p:spPr>
            <a:xfrm>
              <a:off x="76200" y="6328982"/>
              <a:ext cx="901700" cy="529018"/>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6" y="3709122"/>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7" name="Title 1"/>
          <p:cNvSpPr txBox="1"/>
          <p:nvPr/>
        </p:nvSpPr>
        <p:spPr bwMode="auto">
          <a:xfrm>
            <a:off x="1371600" y="228600"/>
            <a:ext cx="6553200" cy="685800"/>
          </a:xfrm>
          <a:prstGeom prst="rect">
            <a:avLst/>
          </a:prstGeom>
          <a:noFill/>
          <a:ln w="9525">
            <a:noFill/>
            <a:miter lim="800000"/>
          </a:ln>
        </p:spPr>
        <p:txBody>
          <a:bodyPr anchor="ctr"/>
          <a:lstStyle/>
          <a:p>
            <a:pPr marR="0" algn="ctr" defTabSz="914400" eaLnBrk="1" fontAlgn="auto" hangingPunct="1">
              <a:spcAft>
                <a:spcPts val="0"/>
              </a:spcAft>
              <a:buClrTx/>
              <a:buSzTx/>
              <a:buFontTx/>
              <a:buNone/>
              <a:defRPr/>
            </a:pP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2.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Các</a:t>
            </a: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quyền</a:t>
            </a: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cơ</a:t>
            </a: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bản</a:t>
            </a: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của</a:t>
            </a: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công</a:t>
            </a:r>
            <a:r>
              <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 </a:t>
            </a:r>
            <a:r>
              <a:rPr kumimoji="0" lang="en-US" sz="2800" b="1" kern="1200" cap="none" spc="0" normalizeH="0" baseline="0" noProof="0" dirty="0" err="1">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rPr>
              <a:t>dân</a:t>
            </a:r>
            <a:endParaRPr kumimoji="0" lang="en-US" sz="2800" b="1" kern="1200" cap="none" spc="0" normalizeH="0" baseline="0" noProof="0" dirty="0">
              <a:solidFill>
                <a:srgbClr val="4514F8"/>
              </a:solidFill>
              <a:effectLst>
                <a:reflection blurRad="6350" stA="55000" endA="300" endPos="45500" dir="5400000" sy="-100000" algn="bl" rotWithShape="0"/>
              </a:effectLst>
              <a:latin typeface="Arial" panose="020B0604020202020204" pitchFamily="34" charset="0"/>
              <a:ea typeface="+mj-ea"/>
              <a:cs typeface="Arial" panose="020B0604020202020204" pitchFamily="34" charset="0"/>
            </a:endParaRPr>
          </a:p>
        </p:txBody>
      </p:sp>
      <p:sp>
        <p:nvSpPr>
          <p:cNvPr id="13" name="Horizontal Scroll 12"/>
          <p:cNvSpPr/>
          <p:nvPr/>
        </p:nvSpPr>
        <p:spPr>
          <a:xfrm>
            <a:off x="1182016" y="1371600"/>
            <a:ext cx="7174466" cy="4303057"/>
          </a:xfrm>
          <a:prstGeom prst="horizontalScroll">
            <a:avLst/>
          </a:prstGeom>
          <a:solidFill>
            <a:schemeClr val="bg1"/>
          </a:solidFill>
          <a:ln>
            <a:solidFill>
              <a:srgbClr val="FF0000"/>
            </a:solidFill>
          </a:ln>
          <a:effectLst>
            <a:glow rad="101600">
              <a:schemeClr val="accent6">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Rectangle 13"/>
          <p:cNvSpPr/>
          <p:nvPr/>
        </p:nvSpPr>
        <p:spPr>
          <a:xfrm>
            <a:off x="1912938" y="2297113"/>
            <a:ext cx="6316662" cy="24272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vi-VN" altLang="vi-VN" sz="2600" dirty="0">
                <a:solidFill>
                  <a:srgbClr val="0000CC"/>
                </a:solidFill>
                <a:latin typeface="Arial" panose="020B0604020202020204" pitchFamily="34" charset="0"/>
                <a:cs typeface="Arial" panose="020B0604020202020204" pitchFamily="34" charset="0"/>
              </a:rPr>
              <a:t>Quyền cơ bản của con người, của công dân Việt Nam được hiểu l</a:t>
            </a:r>
            <a:r>
              <a:rPr lang="vi-VN" altLang="vi-VN" sz="2600" dirty="0">
                <a:solidFill>
                  <a:srgbClr val="0000CC"/>
                </a:solidFill>
                <a:latin typeface="Arial" panose="020B0604020202020204" pitchFamily="34" charset="0"/>
                <a:ea typeface="Arial" panose="020B0604020202020204" pitchFamily="34" charset="0"/>
              </a:rPr>
              <a:t>à</a:t>
            </a:r>
            <a:r>
              <a:rPr lang="vi-VN" altLang="vi-VN" sz="2600" dirty="0">
                <a:solidFill>
                  <a:srgbClr val="0000CC"/>
                </a:solidFill>
                <a:latin typeface="Arial" panose="020B0604020202020204" pitchFamily="34" charset="0"/>
                <a:cs typeface="Arial" panose="020B0604020202020204" pitchFamily="34" charset="0"/>
              </a:rPr>
              <a:t> các lợi ích cụ thể m</a:t>
            </a:r>
            <a:r>
              <a:rPr lang="vi-VN" altLang="vi-VN" sz="2600" dirty="0">
                <a:solidFill>
                  <a:srgbClr val="0000CC"/>
                </a:solidFill>
                <a:latin typeface="Arial" panose="020B0604020202020204" pitchFamily="34" charset="0"/>
                <a:ea typeface="Arial" panose="020B0604020202020204" pitchFamily="34" charset="0"/>
              </a:rPr>
              <a:t>à</a:t>
            </a:r>
            <a:r>
              <a:rPr lang="vi-VN" altLang="vi-VN" sz="2600" dirty="0">
                <a:solidFill>
                  <a:srgbClr val="0000CC"/>
                </a:solidFill>
                <a:latin typeface="Arial" panose="020B0604020202020204" pitchFamily="34" charset="0"/>
                <a:cs typeface="Arial" panose="020B0604020202020204" pitchFamily="34" charset="0"/>
              </a:rPr>
              <a:t> pháp luật ghi nhận cho mọi người, cho công dân</a:t>
            </a:r>
            <a:endParaRPr lang="en-US" altLang="vi-VN" sz="2600" dirty="0">
              <a:solidFill>
                <a:srgbClr val="0000CC"/>
              </a:solidFill>
              <a:latin typeface="Constantia" panose="02030602050306030303" pitchFamily="18" charset="0"/>
              <a:ea typeface="Arial" panose="020B060402020202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
                                            <p:txEl>
                                              <p:charRg st="0" end="132"/>
                                            </p:txEl>
                                          </p:spTgt>
                                        </p:tgtEl>
                                        <p:attrNameLst>
                                          <p:attrName>style.visibility</p:attrName>
                                        </p:attrNameLst>
                                      </p:cBhvr>
                                      <p:to>
                                        <p:strVal val="visible"/>
                                      </p:to>
                                    </p:set>
                                    <p:anim to="" calcmode="lin" valueType="num">
                                      <p:cBhvr>
                                        <p:cTn id="7" dur="1" fill="hold"/>
                                        <p:tgtEl>
                                          <p:spTgt spid="14">
                                            <p:txEl>
                                              <p:charRg st="0" end="132"/>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22" name="Group 1"/>
          <p:cNvGrpSpPr/>
          <p:nvPr/>
        </p:nvGrpSpPr>
        <p:grpSpPr>
          <a:xfrm>
            <a:off x="609600" y="0"/>
            <a:ext cx="8305800" cy="6248400"/>
            <a:chOff x="609600" y="0"/>
            <a:chExt cx="8305800" cy="6248401"/>
          </a:xfrm>
        </p:grpSpPr>
        <p:sp>
          <p:nvSpPr>
            <p:cNvPr id="30723" name="Text Box 4"/>
            <p:cNvSpPr txBox="1"/>
            <p:nvPr/>
          </p:nvSpPr>
          <p:spPr>
            <a:xfrm>
              <a:off x="838200" y="1066800"/>
              <a:ext cx="3886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2400" b="1" i="1" dirty="0">
                  <a:solidFill>
                    <a:srgbClr val="0000FF"/>
                  </a:solidFill>
                  <a:latin typeface="Times New Roman" panose="02020603050405020304" pitchFamily="18" charset="0"/>
                  <a:cs typeface="Arial" panose="020B0604020202020204" pitchFamily="34" charset="0"/>
                </a:rPr>
                <a:t>2.1. QUYỀN ĐƯỢC SỐNG</a:t>
              </a:r>
              <a:endParaRPr lang="en-US" altLang="vi-VN" sz="2400" b="1" i="1" dirty="0">
                <a:solidFill>
                  <a:srgbClr val="0000FF"/>
                </a:solidFill>
                <a:latin typeface="Times New Roman" panose="02020603050405020304" pitchFamily="18" charset="0"/>
                <a:ea typeface="Arial" panose="020B0604020202020204" pitchFamily="34" charset="0"/>
              </a:endParaRPr>
            </a:p>
          </p:txBody>
        </p:sp>
        <p:sp>
          <p:nvSpPr>
            <p:cNvPr id="30724" name="Text Box 5"/>
            <p:cNvSpPr txBox="1"/>
            <p:nvPr/>
          </p:nvSpPr>
          <p:spPr>
            <a:xfrm>
              <a:off x="609600" y="1676400"/>
              <a:ext cx="4191000" cy="42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200000"/>
                </a:lnSpc>
                <a:spcBef>
                  <a:spcPct val="50000"/>
                </a:spcBef>
                <a:buFontTx/>
                <a:buNone/>
              </a:pPr>
              <a:r>
                <a:rPr lang="en-US" altLang="vi-VN" sz="2800" dirty="0">
                  <a:latin typeface="Times New Roman" panose="02020603050405020304" pitchFamily="18" charset="0"/>
                  <a:cs typeface="Times New Roman" panose="02020603050405020304" pitchFamily="18" charset="0"/>
                </a:rPr>
                <a:t>        </a:t>
              </a:r>
              <a:r>
                <a:rPr lang="vi-VN" altLang="vi-VN" sz="2800" dirty="0">
                  <a:latin typeface="Times New Roman" panose="02020603050405020304" pitchFamily="18" charset="0"/>
                  <a:cs typeface="Times New Roman" panose="02020603050405020304" pitchFamily="18" charset="0"/>
                </a:rPr>
                <a:t>Mọi người có quyền sống. Tính mạng con người được pháp luật bảo hộ. Không ai bị tước đoạt tính mạng trái luật</a:t>
              </a:r>
              <a:endParaRPr lang="en-US" altLang="vi-VN" sz="2800" dirty="0">
                <a:solidFill>
                  <a:srgbClr val="990000"/>
                </a:solidFill>
                <a:latin typeface="Times New Roman" panose="02020603050405020304" pitchFamily="18" charset="0"/>
                <a:ea typeface="Times New Roman" panose="02020603050405020304" pitchFamily="18" charset="0"/>
              </a:endParaRPr>
            </a:p>
          </p:txBody>
        </p:sp>
        <p:sp>
          <p:nvSpPr>
            <p:cNvPr id="30725" name="Line 6"/>
            <p:cNvSpPr/>
            <p:nvPr/>
          </p:nvSpPr>
          <p:spPr>
            <a:xfrm>
              <a:off x="5029200" y="1219200"/>
              <a:ext cx="0" cy="5029200"/>
            </a:xfrm>
            <a:prstGeom prst="line">
              <a:avLst/>
            </a:prstGeom>
            <a:ln w="9525" cap="flat" cmpd="sng">
              <a:solidFill>
                <a:schemeClr val="tx1"/>
              </a:solidFill>
              <a:prstDash val="solid"/>
              <a:headEnd type="none" w="med" len="med"/>
              <a:tailEnd type="none" w="med" len="med"/>
            </a:ln>
          </p:spPr>
        </p:sp>
        <p:pic>
          <p:nvPicPr>
            <p:cNvPr id="30726" name="Picture 11"/>
            <p:cNvPicPr>
              <a:picLocks noChangeAspect="1"/>
            </p:cNvPicPr>
            <p:nvPr/>
          </p:nvPicPr>
          <p:blipFill>
            <a:blip r:embed="rId1"/>
            <a:stretch>
              <a:fillRect/>
            </a:stretch>
          </p:blipFill>
          <p:spPr>
            <a:xfrm>
              <a:off x="5334000" y="1281112"/>
              <a:ext cx="3352799" cy="2300288"/>
            </a:xfrm>
            <a:prstGeom prst="rect">
              <a:avLst/>
            </a:prstGeom>
            <a:noFill/>
            <a:ln w="9525" cap="flat" cmpd="sng">
              <a:solidFill>
                <a:srgbClr val="3366FF"/>
              </a:solidFill>
              <a:prstDash val="solid"/>
              <a:miter/>
              <a:headEnd type="none" w="med" len="med"/>
              <a:tailEnd type="none" w="med" len="med"/>
            </a:ln>
          </p:spPr>
        </p:pic>
        <p:pic>
          <p:nvPicPr>
            <p:cNvPr id="30727" name="Picture 16"/>
            <p:cNvPicPr>
              <a:picLocks noChangeAspect="1"/>
            </p:cNvPicPr>
            <p:nvPr/>
          </p:nvPicPr>
          <p:blipFill>
            <a:blip r:embed="rId2"/>
            <a:stretch>
              <a:fillRect/>
            </a:stretch>
          </p:blipFill>
          <p:spPr>
            <a:xfrm>
              <a:off x="5334001" y="3848101"/>
              <a:ext cx="3352798" cy="2400300"/>
            </a:xfrm>
            <a:prstGeom prst="rect">
              <a:avLst/>
            </a:prstGeom>
            <a:noFill/>
            <a:ln w="9525" cap="flat" cmpd="sng">
              <a:solidFill>
                <a:srgbClr val="808000"/>
              </a:solidFill>
              <a:prstDash val="solid"/>
              <a:miter/>
              <a:headEnd type="none" w="med" len="med"/>
              <a:tailEnd type="none" w="med" len="med"/>
            </a:ln>
          </p:spPr>
        </p:pic>
        <p:sp>
          <p:nvSpPr>
            <p:cNvPr id="30728"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746" name="Group 1"/>
          <p:cNvGrpSpPr/>
          <p:nvPr/>
        </p:nvGrpSpPr>
        <p:grpSpPr>
          <a:xfrm>
            <a:off x="228600" y="0"/>
            <a:ext cx="8686800" cy="6248400"/>
            <a:chOff x="461281" y="0"/>
            <a:chExt cx="8454119" cy="6248400"/>
          </a:xfrm>
        </p:grpSpPr>
        <p:sp>
          <p:nvSpPr>
            <p:cNvPr id="31747" name="Text Box 4"/>
            <p:cNvSpPr txBox="1"/>
            <p:nvPr/>
          </p:nvSpPr>
          <p:spPr>
            <a:xfrm>
              <a:off x="461281" y="1066800"/>
              <a:ext cx="4672008" cy="3231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500" b="1" dirty="0">
                  <a:solidFill>
                    <a:srgbClr val="FF0000"/>
                  </a:solidFill>
                  <a:latin typeface="Times New Roman" panose="02020603050405020304" pitchFamily="18" charset="0"/>
                  <a:cs typeface="Times New Roman" panose="02020603050405020304" pitchFamily="18" charset="0"/>
                </a:rPr>
                <a:t>2.2. QUYỀN BẤT KHẢ XÂM PHẠM VỀ THÂN THỂ</a:t>
              </a:r>
              <a:endParaRPr lang="en-US" altLang="vi-VN" sz="1500" b="1" dirty="0">
                <a:solidFill>
                  <a:srgbClr val="FF0000"/>
                </a:solidFill>
                <a:latin typeface="Times New Roman" panose="02020603050405020304" pitchFamily="18" charset="0"/>
                <a:ea typeface="Times New Roman" panose="02020603050405020304" pitchFamily="18" charset="0"/>
              </a:endParaRPr>
            </a:p>
          </p:txBody>
        </p:sp>
        <p:sp>
          <p:nvSpPr>
            <p:cNvPr id="31748" name="Text Box 5"/>
            <p:cNvSpPr txBox="1"/>
            <p:nvPr/>
          </p:nvSpPr>
          <p:spPr>
            <a:xfrm>
              <a:off x="497341" y="1600200"/>
              <a:ext cx="4191000" cy="426943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200000"/>
                </a:lnSpc>
                <a:spcBef>
                  <a:spcPct val="50000"/>
                </a:spcBef>
                <a:buFontTx/>
                <a:buNone/>
              </a:pPr>
              <a:r>
                <a:rPr lang="en-US" altLang="vi-VN" sz="2600" dirty="0">
                  <a:latin typeface="Times New Roman" panose="02020603050405020304" pitchFamily="18" charset="0"/>
                  <a:cs typeface="Arial" panose="020B0604020202020204" pitchFamily="34" charset="0"/>
                </a:rPr>
                <a:t>        </a:t>
              </a:r>
              <a:r>
                <a:rPr lang="vi-VN" altLang="vi-VN" sz="2800" dirty="0">
                  <a:latin typeface="Arial" panose="020B0604020202020204" pitchFamily="34" charset="0"/>
                  <a:cs typeface="Arial" panose="020B0604020202020204" pitchFamily="34" charset="0"/>
                </a:rPr>
                <a:t>Mọi người có quyền bất khả xâm phạm về thân thể, được pháp luật bảo hộ về sức khoẻ, danh dự v</a:t>
              </a:r>
              <a:r>
                <a:rPr lang="vi-VN" altLang="vi-VN" sz="2800" dirty="0">
                  <a:latin typeface="Arial" panose="020B0604020202020204" pitchFamily="34" charset="0"/>
                  <a:ea typeface="Arial" panose="020B0604020202020204" pitchFamily="34" charset="0"/>
                </a:rPr>
                <a:t>à</a:t>
              </a:r>
              <a:r>
                <a:rPr lang="vi-VN" altLang="vi-VN" sz="2800" dirty="0">
                  <a:latin typeface="Arial" panose="020B0604020202020204" pitchFamily="34" charset="0"/>
                  <a:cs typeface="Arial" panose="020B0604020202020204" pitchFamily="34" charset="0"/>
                </a:rPr>
                <a:t> nhân phẩm</a:t>
              </a:r>
              <a:endParaRPr lang="en-US" altLang="vi-VN" sz="2600" dirty="0">
                <a:solidFill>
                  <a:srgbClr val="990000"/>
                </a:solidFill>
                <a:latin typeface="Times New Roman" panose="02020603050405020304" pitchFamily="18" charset="0"/>
                <a:ea typeface="Arial" panose="020B0604020202020204" pitchFamily="34" charset="0"/>
              </a:endParaRPr>
            </a:p>
          </p:txBody>
        </p:sp>
        <p:sp>
          <p:nvSpPr>
            <p:cNvPr id="31749" name="Line 6"/>
            <p:cNvSpPr/>
            <p:nvPr/>
          </p:nvSpPr>
          <p:spPr>
            <a:xfrm>
              <a:off x="5029200" y="1219200"/>
              <a:ext cx="0" cy="5029200"/>
            </a:xfrm>
            <a:prstGeom prst="line">
              <a:avLst/>
            </a:prstGeom>
            <a:ln w="9525" cap="flat" cmpd="sng">
              <a:solidFill>
                <a:schemeClr val="tx1"/>
              </a:solidFill>
              <a:prstDash val="solid"/>
              <a:headEnd type="none" w="med" len="med"/>
              <a:tailEnd type="none" w="med" len="med"/>
            </a:ln>
          </p:spPr>
        </p:sp>
        <p:pic>
          <p:nvPicPr>
            <p:cNvPr id="31750" name="Picture 11"/>
            <p:cNvPicPr>
              <a:picLocks noChangeAspect="1"/>
            </p:cNvPicPr>
            <p:nvPr/>
          </p:nvPicPr>
          <p:blipFill>
            <a:blip r:embed="rId1"/>
            <a:stretch>
              <a:fillRect/>
            </a:stretch>
          </p:blipFill>
          <p:spPr>
            <a:xfrm>
              <a:off x="5334000" y="1282897"/>
              <a:ext cx="3352799" cy="2296718"/>
            </a:xfrm>
            <a:prstGeom prst="rect">
              <a:avLst/>
            </a:prstGeom>
            <a:noFill/>
            <a:ln w="9525" cap="flat" cmpd="sng">
              <a:solidFill>
                <a:srgbClr val="3366FF"/>
              </a:solidFill>
              <a:prstDash val="solid"/>
              <a:miter/>
              <a:headEnd type="none" w="med" len="med"/>
              <a:tailEnd type="none" w="med" len="med"/>
            </a:ln>
          </p:spPr>
        </p:pic>
        <p:pic>
          <p:nvPicPr>
            <p:cNvPr id="31751" name="Picture 16"/>
            <p:cNvPicPr>
              <a:picLocks noChangeAspect="1"/>
            </p:cNvPicPr>
            <p:nvPr/>
          </p:nvPicPr>
          <p:blipFill>
            <a:blip r:embed="rId2"/>
            <a:stretch>
              <a:fillRect/>
            </a:stretch>
          </p:blipFill>
          <p:spPr>
            <a:xfrm>
              <a:off x="5334001" y="4079323"/>
              <a:ext cx="3352798" cy="1937855"/>
            </a:xfrm>
            <a:prstGeom prst="rect">
              <a:avLst/>
            </a:prstGeom>
            <a:noFill/>
            <a:ln w="9525" cap="flat" cmpd="sng">
              <a:solidFill>
                <a:srgbClr val="808000"/>
              </a:solidFill>
              <a:prstDash val="solid"/>
              <a:miter/>
              <a:headEnd type="none" w="med" len="med"/>
              <a:tailEnd type="none" w="med" len="med"/>
            </a:ln>
          </p:spPr>
        </p:pic>
        <p:sp>
          <p:nvSpPr>
            <p:cNvPr id="31752"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Content Placeholder 2"/>
          <p:cNvSpPr>
            <a:spLocks noGrp="1"/>
          </p:cNvSpPr>
          <p:nvPr>
            <p:ph idx="1"/>
          </p:nvPr>
        </p:nvSpPr>
        <p:spPr>
          <a:xfrm>
            <a:off x="612775" y="1600200"/>
            <a:ext cx="8153400" cy="4495800"/>
          </a:xfrm>
          <a:ln/>
        </p:spPr>
        <p:txBody>
          <a:bodyPr vert="horz" wrap="square" lIns="91440" tIns="45720" rIns="91440" bIns="45720" anchor="t" anchorCtr="0"/>
          <a:p>
            <a:pPr eaLnBrk="1" hangingPunct="1">
              <a:buClrTx/>
              <a:buSzTx/>
              <a:buFont typeface="Arial" panose="020B0604020202020204" pitchFamily="34" charset="0"/>
            </a:pPr>
            <a:r>
              <a:rPr lang="en-US" altLang="vi-VN" b="1" dirty="0"/>
              <a:t>Luật Hiến pháp?</a:t>
            </a:r>
            <a:endParaRPr lang="en-US" altLang="vi-VN" b="1" dirty="0"/>
          </a:p>
          <a:p>
            <a:pPr eaLnBrk="1" hangingPunct="1">
              <a:buClrTx/>
              <a:buSzTx/>
              <a:buFont typeface="Arial" panose="020B0604020202020204" pitchFamily="34" charset="0"/>
            </a:pPr>
            <a:endParaRPr lang="vi-VN" altLang="vi-VN" dirty="0">
              <a:latin typeface="Arial" panose="020B0604020202020204" pitchFamily="34" charset="0"/>
            </a:endParaRPr>
          </a:p>
        </p:txBody>
      </p:sp>
      <p:pic>
        <p:nvPicPr>
          <p:cNvPr id="6147" name="Picture 2"/>
          <p:cNvPicPr>
            <a:picLocks noChangeAspect="1"/>
          </p:cNvPicPr>
          <p:nvPr/>
        </p:nvPicPr>
        <p:blipFill>
          <a:blip r:embed="rId1"/>
          <a:stretch>
            <a:fillRect/>
          </a:stretch>
        </p:blipFill>
        <p:spPr>
          <a:xfrm>
            <a:off x="609600" y="2528888"/>
            <a:ext cx="3810000" cy="3338512"/>
          </a:xfrm>
          <a:prstGeom prst="rect">
            <a:avLst/>
          </a:prstGeom>
          <a:noFill/>
          <a:ln w="9525">
            <a:noFill/>
          </a:ln>
        </p:spPr>
      </p:pic>
      <p:pic>
        <p:nvPicPr>
          <p:cNvPr id="6148" name="Picture 3"/>
          <p:cNvPicPr>
            <a:picLocks noChangeAspect="1"/>
          </p:cNvPicPr>
          <p:nvPr/>
        </p:nvPicPr>
        <p:blipFill>
          <a:blip r:embed="rId2"/>
          <a:stretch>
            <a:fillRect/>
          </a:stretch>
        </p:blipFill>
        <p:spPr>
          <a:xfrm>
            <a:off x="5029200" y="2528888"/>
            <a:ext cx="3048000" cy="3338512"/>
          </a:xfrm>
          <a:prstGeom prst="rect">
            <a:avLst/>
          </a:prstGeom>
          <a:noFill/>
          <a:ln w="9525">
            <a:noFill/>
          </a:ln>
        </p:spPr>
      </p:pic>
      <p:sp>
        <p:nvSpPr>
          <p:cNvPr id="6149" name="Rectangle 5"/>
          <p:cNvSpPr/>
          <p:nvPr/>
        </p:nvSpPr>
        <p:spPr>
          <a:xfrm>
            <a:off x="381000" y="409575"/>
            <a:ext cx="77438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vi-VN" sz="2800" b="1" dirty="0">
                <a:solidFill>
                  <a:srgbClr val="FF0000"/>
                </a:solidFill>
                <a:latin typeface="Times New Roman" panose="02020603050405020304" pitchFamily="18" charset="0"/>
                <a:cs typeface="Times New Roman" panose="02020603050405020304" pitchFamily="18" charset="0"/>
              </a:rPr>
              <a:t>I. KHÁI QUÁT CHUNG VỀ LUẬT HIẾN PHÁP</a:t>
            </a:r>
            <a:endParaRPr lang="en-US" altLang="vi-VN" sz="28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70" name="Group 1"/>
          <p:cNvGrpSpPr/>
          <p:nvPr/>
        </p:nvGrpSpPr>
        <p:grpSpPr>
          <a:xfrm>
            <a:off x="228600" y="0"/>
            <a:ext cx="8686800" cy="7243763"/>
            <a:chOff x="461282" y="0"/>
            <a:chExt cx="8454118" cy="7244232"/>
          </a:xfrm>
        </p:grpSpPr>
        <p:sp>
          <p:nvSpPr>
            <p:cNvPr id="137218" name="Text Box 4"/>
            <p:cNvSpPr txBox="1">
              <a:spLocks noChangeArrowheads="1"/>
            </p:cNvSpPr>
            <p:nvPr/>
          </p:nvSpPr>
          <p:spPr bwMode="auto">
            <a:xfrm>
              <a:off x="461282" y="1066869"/>
              <a:ext cx="4568500" cy="615990"/>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vi-VN" altLang="x-none" sz="1700" b="1" dirty="0">
                  <a:solidFill>
                    <a:srgbClr val="FF0000"/>
                  </a:solidFill>
                  <a:latin typeface="Times New Roman" panose="02020603050405020304" pitchFamily="18" charset="0"/>
                  <a:cs typeface="Arial" panose="020B0604020202020204" pitchFamily="34" charset="0"/>
                </a:rPr>
                <a:t>2.3. QUYỀN BẢO VỆ DANH DỰ, UY TÍN; THƯ TÍN</a:t>
              </a:r>
              <a:r>
                <a:rPr sz="1700" b="1" dirty="0">
                  <a:solidFill>
                    <a:srgbClr val="FF0000"/>
                  </a:solidFill>
                  <a:cs typeface="Arial" panose="020B0604020202020204" pitchFamily="34" charset="0"/>
                </a:rPr>
                <a:t>, </a:t>
              </a:r>
              <a:r>
                <a:rPr lang="vi-VN" altLang="x-none" sz="1700" b="1" dirty="0">
                  <a:solidFill>
                    <a:srgbClr val="FF0000"/>
                  </a:solidFill>
                  <a:latin typeface="Times New Roman" panose="02020603050405020304" pitchFamily="18" charset="0"/>
                  <a:cs typeface="Arial" panose="020B0604020202020204" pitchFamily="34" charset="0"/>
                </a:rPr>
                <a:t>ĐIỆN THOẠI</a:t>
              </a:r>
              <a:endParaRPr sz="1700" b="1" i="1" dirty="0">
                <a:solidFill>
                  <a:srgbClr val="FF0000"/>
                </a:solidFill>
                <a:ea typeface="Times New Roman" panose="02020603050405020304" pitchFamily="18" charset="0"/>
              </a:endParaRPr>
            </a:p>
          </p:txBody>
        </p:sp>
        <p:sp>
          <p:nvSpPr>
            <p:cNvPr id="32772" name="Text Box 5"/>
            <p:cNvSpPr txBox="1"/>
            <p:nvPr/>
          </p:nvSpPr>
          <p:spPr>
            <a:xfrm>
              <a:off x="497341" y="1752600"/>
              <a:ext cx="4191000" cy="54916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200000"/>
                </a:lnSpc>
                <a:spcBef>
                  <a:spcPct val="0"/>
                </a:spcBef>
                <a:buFontTx/>
                <a:buNone/>
              </a:pPr>
              <a:r>
                <a:rPr lang="vi-VN" altLang="vi-VN" sz="3000" dirty="0">
                  <a:latin typeface="Times New Roman" panose="02020603050405020304" pitchFamily="18" charset="0"/>
                  <a:cs typeface="Times New Roman" panose="02020603050405020304" pitchFamily="18" charset="0"/>
                </a:rPr>
                <a:t>Mọi người có quyền bất khả xâm phạm về đời sống riêng tư</a:t>
              </a:r>
              <a:r>
                <a:rPr lang="en-US" altLang="vi-VN" sz="3000" dirty="0">
                  <a:latin typeface="Times New Roman" panose="02020603050405020304" pitchFamily="18" charset="0"/>
                  <a:cs typeface="Times New Roman" panose="02020603050405020304" pitchFamily="18" charset="0"/>
                </a:rPr>
                <a:t>, bí mật cá nhân, </a:t>
              </a:r>
              <a:r>
                <a:rPr lang="vi-VN" altLang="vi-VN" sz="3000" dirty="0">
                  <a:latin typeface="Times New Roman" panose="02020603050405020304" pitchFamily="18" charset="0"/>
                  <a:cs typeface="Times New Roman" panose="02020603050405020304" pitchFamily="18" charset="0"/>
                </a:rPr>
                <a:t>bí mật thư tín, điện thoại</a:t>
              </a:r>
              <a:r>
                <a:rPr lang="en-US" altLang="vi-VN" sz="3000" dirty="0">
                  <a:latin typeface="Times New Roman" panose="02020603050405020304" pitchFamily="18" charset="0"/>
                  <a:cs typeface="Times New Roman" panose="02020603050405020304" pitchFamily="18" charset="0"/>
                </a:rPr>
                <a:t>.</a:t>
              </a:r>
              <a:endParaRPr lang="en-US" altLang="vi-VN" sz="30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endParaRPr lang="en-US" altLang="vi-VN" sz="30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r>
                <a:rPr lang="en-US" altLang="vi-VN" sz="3000" dirty="0">
                  <a:latin typeface="Times New Roman" panose="02020603050405020304" pitchFamily="18" charset="0"/>
                  <a:cs typeface="Times New Roman" panose="02020603050405020304" pitchFamily="18" charset="0"/>
                </a:rPr>
                <a:t> </a:t>
              </a:r>
              <a:endParaRPr lang="en-US" altLang="vi-VN" sz="3000" dirty="0">
                <a:latin typeface="Times New Roman" panose="02020603050405020304" pitchFamily="18" charset="0"/>
                <a:ea typeface="Times New Roman" panose="02020603050405020304" pitchFamily="18" charset="0"/>
              </a:endParaRPr>
            </a:p>
          </p:txBody>
        </p:sp>
        <p:sp>
          <p:nvSpPr>
            <p:cNvPr id="32773" name="Line 6"/>
            <p:cNvSpPr/>
            <p:nvPr/>
          </p:nvSpPr>
          <p:spPr>
            <a:xfrm>
              <a:off x="5029200" y="1219200"/>
              <a:ext cx="0" cy="5029200"/>
            </a:xfrm>
            <a:prstGeom prst="line">
              <a:avLst/>
            </a:prstGeom>
            <a:ln w="9525" cap="flat" cmpd="sng">
              <a:solidFill>
                <a:schemeClr val="tx1"/>
              </a:solidFill>
              <a:prstDash val="solid"/>
              <a:headEnd type="none" w="med" len="med"/>
              <a:tailEnd type="none" w="med" len="med"/>
            </a:ln>
          </p:spPr>
        </p:sp>
        <p:pic>
          <p:nvPicPr>
            <p:cNvPr id="32774" name="Picture 11"/>
            <p:cNvPicPr>
              <a:picLocks noChangeAspect="1"/>
            </p:cNvPicPr>
            <p:nvPr/>
          </p:nvPicPr>
          <p:blipFill>
            <a:blip r:embed="rId1"/>
            <a:stretch>
              <a:fillRect/>
            </a:stretch>
          </p:blipFill>
          <p:spPr>
            <a:xfrm>
              <a:off x="5334001" y="1281112"/>
              <a:ext cx="3352798" cy="2300288"/>
            </a:xfrm>
            <a:prstGeom prst="rect">
              <a:avLst/>
            </a:prstGeom>
            <a:noFill/>
            <a:ln w="9525" cap="flat" cmpd="sng">
              <a:solidFill>
                <a:srgbClr val="3366FF"/>
              </a:solidFill>
              <a:prstDash val="solid"/>
              <a:miter/>
              <a:headEnd type="none" w="med" len="med"/>
              <a:tailEnd type="none" w="med" len="med"/>
            </a:ln>
          </p:spPr>
        </p:pic>
        <p:pic>
          <p:nvPicPr>
            <p:cNvPr id="32775" name="Picture 16"/>
            <p:cNvPicPr>
              <a:picLocks noChangeAspect="1"/>
            </p:cNvPicPr>
            <p:nvPr/>
          </p:nvPicPr>
          <p:blipFill>
            <a:blip r:embed="rId2"/>
            <a:stretch>
              <a:fillRect/>
            </a:stretch>
          </p:blipFill>
          <p:spPr>
            <a:xfrm>
              <a:off x="5334002" y="4079323"/>
              <a:ext cx="3352796" cy="1937855"/>
            </a:xfrm>
            <a:prstGeom prst="rect">
              <a:avLst/>
            </a:prstGeom>
            <a:noFill/>
            <a:ln w="9525" cap="flat" cmpd="sng">
              <a:solidFill>
                <a:srgbClr val="808000"/>
              </a:solidFill>
              <a:prstDash val="solid"/>
              <a:miter/>
              <a:headEnd type="none" w="med" len="med"/>
              <a:tailEnd type="none" w="med" len="med"/>
            </a:ln>
          </p:spPr>
        </p:pic>
        <p:sp>
          <p:nvSpPr>
            <p:cNvPr id="32776"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Tree>
  </p:cSld>
  <p:clrMapOvr>
    <a:masterClrMapping/>
  </p:clrMapOvr>
  <p:transition spd="slow">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grpSp>
        <p:nvGrpSpPr>
          <p:cNvPr id="33795" name="Group 1"/>
          <p:cNvGrpSpPr/>
          <p:nvPr/>
        </p:nvGrpSpPr>
        <p:grpSpPr>
          <a:xfrm>
            <a:off x="152400" y="0"/>
            <a:ext cx="8763000" cy="6248400"/>
            <a:chOff x="387123" y="0"/>
            <a:chExt cx="8528277" cy="6248400"/>
          </a:xfrm>
        </p:grpSpPr>
        <p:sp>
          <p:nvSpPr>
            <p:cNvPr id="33796" name="Text Box 4"/>
            <p:cNvSpPr txBox="1"/>
            <p:nvPr/>
          </p:nvSpPr>
          <p:spPr>
            <a:xfrm>
              <a:off x="387123" y="1219200"/>
              <a:ext cx="4746172" cy="3231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en-US" altLang="vi-VN" sz="1500" b="1" dirty="0">
                  <a:solidFill>
                    <a:srgbClr val="0000FF"/>
                  </a:solidFill>
                  <a:latin typeface="Arial" panose="020B0604020202020204" pitchFamily="34" charset="0"/>
                  <a:cs typeface="Arial" panose="020B0604020202020204" pitchFamily="34" charset="0"/>
                </a:rPr>
                <a:t>2.4. QUYỀN TỰ DO NGÔN LUẬN, TỰ DO BÁO CHÍ</a:t>
              </a:r>
              <a:endParaRPr lang="en-US" altLang="vi-VN" sz="1500" b="1" i="1" dirty="0">
                <a:solidFill>
                  <a:srgbClr val="FF0000"/>
                </a:solidFill>
                <a:latin typeface="Times New Roman" panose="02020603050405020304" pitchFamily="18" charset="0"/>
                <a:ea typeface="Times New Roman" panose="02020603050405020304" pitchFamily="18" charset="0"/>
              </a:endParaRPr>
            </a:p>
          </p:txBody>
        </p:sp>
        <p:sp>
          <p:nvSpPr>
            <p:cNvPr id="33797" name="Text Box 5"/>
            <p:cNvSpPr txBox="1"/>
            <p:nvPr/>
          </p:nvSpPr>
          <p:spPr>
            <a:xfrm>
              <a:off x="607149" y="1822677"/>
              <a:ext cx="4191000" cy="4269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200000"/>
                </a:lnSpc>
                <a:spcBef>
                  <a:spcPct val="0"/>
                </a:spcBef>
                <a:buFontTx/>
                <a:buNone/>
              </a:pPr>
              <a:r>
                <a:rPr lang="en-US" altLang="vi-VN" sz="2800" dirty="0">
                  <a:latin typeface="Times New Roman" panose="02020603050405020304" pitchFamily="18" charset="0"/>
                  <a:cs typeface="Times New Roman" panose="02020603050405020304" pitchFamily="18" charset="0"/>
                </a:rPr>
                <a:t>Công dân có q</a:t>
              </a:r>
              <a:r>
                <a:rPr lang="vi-VN" altLang="vi-VN" sz="2800" dirty="0">
                  <a:latin typeface="Times New Roman" panose="02020603050405020304" pitchFamily="18" charset="0"/>
                  <a:cs typeface="Times New Roman" panose="02020603050405020304" pitchFamily="18" charset="0"/>
                </a:rPr>
                <a:t>uyền tự do ngôn luận, tự do báo chí, tiếp cận thông tin, hội họp, lập hội, biểu tình. </a:t>
              </a:r>
              <a:endParaRPr lang="en-US" altLang="vi-VN" sz="28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sp>
          <p:nvSpPr>
            <p:cNvPr id="33798"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33799" name="Picture 11"/>
            <p:cNvPicPr>
              <a:picLocks noChangeAspect="1"/>
            </p:cNvPicPr>
            <p:nvPr/>
          </p:nvPicPr>
          <p:blipFill>
            <a:blip r:embed="rId1"/>
            <a:stretch>
              <a:fillRect/>
            </a:stretch>
          </p:blipFill>
          <p:spPr>
            <a:xfrm>
              <a:off x="5334001" y="1462981"/>
              <a:ext cx="3352798" cy="1936550"/>
            </a:xfrm>
            <a:prstGeom prst="rect">
              <a:avLst/>
            </a:prstGeom>
            <a:noFill/>
            <a:ln w="9525" cap="flat" cmpd="sng">
              <a:solidFill>
                <a:srgbClr val="3366FF"/>
              </a:solidFill>
              <a:prstDash val="solid"/>
              <a:miter/>
              <a:headEnd type="none" w="med" len="med"/>
              <a:tailEnd type="none" w="med" len="med"/>
            </a:ln>
          </p:spPr>
        </p:pic>
        <p:pic>
          <p:nvPicPr>
            <p:cNvPr id="33800" name="Picture 16"/>
            <p:cNvPicPr>
              <a:picLocks noChangeAspect="1"/>
            </p:cNvPicPr>
            <p:nvPr/>
          </p:nvPicPr>
          <p:blipFill>
            <a:blip r:embed="rId2"/>
            <a:stretch>
              <a:fillRect/>
            </a:stretch>
          </p:blipFill>
          <p:spPr>
            <a:xfrm>
              <a:off x="5438777" y="4079323"/>
              <a:ext cx="3143247" cy="1937855"/>
            </a:xfrm>
            <a:prstGeom prst="rect">
              <a:avLst/>
            </a:prstGeom>
            <a:noFill/>
            <a:ln w="9525" cap="flat" cmpd="sng">
              <a:solidFill>
                <a:srgbClr val="808000"/>
              </a:solidFill>
              <a:prstDash val="solid"/>
              <a:miter/>
              <a:headEnd type="none" w="med" len="med"/>
              <a:tailEnd type="none" w="med" len="med"/>
            </a:ln>
          </p:spPr>
        </p:pic>
        <p:sp>
          <p:nvSpPr>
            <p:cNvPr id="33801"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Tree>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4818" name="Group 1"/>
          <p:cNvGrpSpPr/>
          <p:nvPr/>
        </p:nvGrpSpPr>
        <p:grpSpPr>
          <a:xfrm>
            <a:off x="152400" y="0"/>
            <a:ext cx="8763000" cy="6602413"/>
            <a:chOff x="387123" y="0"/>
            <a:chExt cx="8528277" cy="6601889"/>
          </a:xfrm>
        </p:grpSpPr>
        <p:sp>
          <p:nvSpPr>
            <p:cNvPr id="34821" name="Text Box 4"/>
            <p:cNvSpPr txBox="1"/>
            <p:nvPr/>
          </p:nvSpPr>
          <p:spPr>
            <a:xfrm>
              <a:off x="387123" y="1066800"/>
              <a:ext cx="4746172" cy="7433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en-US" altLang="vi-VN" sz="1500" b="1" dirty="0">
                  <a:solidFill>
                    <a:srgbClr val="FF0000"/>
                  </a:solidFill>
                  <a:latin typeface="Times New Roman" panose="02020603050405020304" pitchFamily="18" charset="0"/>
                  <a:cs typeface="Times New Roman" panose="02020603050405020304" pitchFamily="18" charset="0"/>
                </a:rPr>
                <a:t>2.6. QUYỀN LÀM VIỆC, LỰA CHỌN NGHỀ NGHIỆP, </a:t>
              </a:r>
              <a:endParaRPr lang="en-US" altLang="vi-VN" sz="1500" b="1" dirty="0">
                <a:solidFill>
                  <a:srgbClr val="FF0000"/>
                </a:solidFill>
                <a:latin typeface="Times New Roman" panose="02020603050405020304" pitchFamily="18" charset="0"/>
                <a:cs typeface="Times New Roman" panose="02020603050405020304" pitchFamily="18" charset="0"/>
              </a:endParaRPr>
            </a:p>
            <a:p>
              <a:pPr marL="0" lvl="0" indent="0">
                <a:lnSpc>
                  <a:spcPct val="150000"/>
                </a:lnSpc>
                <a:spcBef>
                  <a:spcPct val="0"/>
                </a:spcBef>
                <a:buFontTx/>
                <a:buNone/>
              </a:pPr>
              <a:r>
                <a:rPr lang="en-US" altLang="vi-VN" sz="1500" b="1" dirty="0">
                  <a:solidFill>
                    <a:srgbClr val="FF0000"/>
                  </a:solidFill>
                  <a:latin typeface="Times New Roman" panose="02020603050405020304" pitchFamily="18" charset="0"/>
                  <a:cs typeface="Times New Roman" panose="02020603050405020304" pitchFamily="18" charset="0"/>
                </a:rPr>
                <a:t>ĐƯỢC HƯỞNG LƯƠNG, NGHỈ NGƠI</a:t>
              </a:r>
              <a:endParaRPr lang="en-US" altLang="vi-VN" sz="1500" b="1" i="1" dirty="0">
                <a:solidFill>
                  <a:srgbClr val="FF0000"/>
                </a:solidFill>
                <a:latin typeface="Times New Roman" panose="02020603050405020304" pitchFamily="18" charset="0"/>
                <a:ea typeface="Times New Roman" panose="02020603050405020304" pitchFamily="18" charset="0"/>
              </a:endParaRPr>
            </a:p>
          </p:txBody>
        </p:sp>
        <p:sp>
          <p:nvSpPr>
            <p:cNvPr id="34822" name="Text Box 5"/>
            <p:cNvSpPr txBox="1"/>
            <p:nvPr/>
          </p:nvSpPr>
          <p:spPr>
            <a:xfrm>
              <a:off x="497341" y="2033587"/>
              <a:ext cx="4531858" cy="456830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200000"/>
                </a:lnSpc>
                <a:spcBef>
                  <a:spcPct val="0"/>
                </a:spcBef>
                <a:buFontTx/>
                <a:buNone/>
              </a:pPr>
              <a:r>
                <a:rPr lang="en-US" altLang="vi-VN" sz="3000" dirty="0">
                  <a:latin typeface="Times New Roman" panose="02020603050405020304" pitchFamily="18" charset="0"/>
                  <a:cs typeface="Times New Roman" panose="02020603050405020304" pitchFamily="18" charset="0"/>
                </a:rPr>
                <a:t>Công dân có quyền l</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cs typeface="Times New Roman" panose="02020603050405020304" pitchFamily="18" charset="0"/>
                </a:rPr>
                <a:t>m việc, lựa chọn nghề nghiệp, </a:t>
              </a:r>
              <a:r>
                <a:rPr lang="vi-VN" altLang="vi-VN" sz="3000" dirty="0">
                  <a:latin typeface="Times New Roman" panose="02020603050405020304" pitchFamily="18" charset="0"/>
                  <a:cs typeface="Times New Roman" panose="02020603050405020304" pitchFamily="18" charset="0"/>
                </a:rPr>
                <a:t>được hưởng lương, chế độ nghỉ ngơi.</a:t>
              </a:r>
              <a:endParaRPr lang="en-US" altLang="vi-VN" sz="30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r>
                <a:rPr lang="en-US" altLang="vi-VN" sz="3000" dirty="0">
                  <a:latin typeface="Times New Roman" panose="02020603050405020304" pitchFamily="18" charset="0"/>
                  <a:cs typeface="Times New Roman" panose="02020603050405020304" pitchFamily="18" charset="0"/>
                </a:rPr>
                <a:t> </a:t>
              </a:r>
              <a:endParaRPr lang="en-US" altLang="vi-VN" sz="3000" dirty="0">
                <a:latin typeface="Times New Roman" panose="02020603050405020304" pitchFamily="18" charset="0"/>
                <a:ea typeface="Times New Roman" panose="02020603050405020304" pitchFamily="18" charset="0"/>
              </a:endParaRPr>
            </a:p>
          </p:txBody>
        </p:sp>
        <p:sp>
          <p:nvSpPr>
            <p:cNvPr id="34823"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34824" name="Picture 11"/>
            <p:cNvPicPr>
              <a:picLocks noChangeAspect="1"/>
            </p:cNvPicPr>
            <p:nvPr/>
          </p:nvPicPr>
          <p:blipFill>
            <a:blip r:embed="rId1"/>
            <a:stretch>
              <a:fillRect/>
            </a:stretch>
          </p:blipFill>
          <p:spPr>
            <a:xfrm>
              <a:off x="5334001" y="1350386"/>
              <a:ext cx="3352798" cy="2161739"/>
            </a:xfrm>
            <a:prstGeom prst="rect">
              <a:avLst/>
            </a:prstGeom>
            <a:noFill/>
            <a:ln w="9525" cap="flat" cmpd="sng">
              <a:solidFill>
                <a:srgbClr val="3366FF"/>
              </a:solidFill>
              <a:prstDash val="solid"/>
              <a:miter/>
              <a:headEnd type="none" w="med" len="med"/>
              <a:tailEnd type="none" w="med" len="med"/>
            </a:ln>
          </p:spPr>
        </p:pic>
        <p:pic>
          <p:nvPicPr>
            <p:cNvPr id="34825" name="Picture 16"/>
            <p:cNvPicPr>
              <a:picLocks noChangeAspect="1"/>
            </p:cNvPicPr>
            <p:nvPr/>
          </p:nvPicPr>
          <p:blipFill>
            <a:blip r:embed="rId2"/>
            <a:stretch>
              <a:fillRect/>
            </a:stretch>
          </p:blipFill>
          <p:spPr>
            <a:xfrm>
              <a:off x="5334001" y="3886200"/>
              <a:ext cx="3352799" cy="2130977"/>
            </a:xfrm>
            <a:prstGeom prst="rect">
              <a:avLst/>
            </a:prstGeom>
            <a:noFill/>
            <a:ln w="9525" cap="flat" cmpd="sng">
              <a:solidFill>
                <a:srgbClr val="808000"/>
              </a:solidFill>
              <a:prstDash val="solid"/>
              <a:miter/>
              <a:headEnd type="none" w="med" len="med"/>
              <a:tailEnd type="none" w="med" len="med"/>
            </a:ln>
          </p:spPr>
        </p:pic>
        <p:sp>
          <p:nvSpPr>
            <p:cNvPr id="34826"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
        <p:nvSpPr>
          <p:cNvPr id="34819"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34820" name="Rectangle 4"/>
          <p:cNvSpPr/>
          <p:nvPr/>
        </p:nvSpPr>
        <p:spPr>
          <a:xfrm>
            <a:off x="2505075" y="3244850"/>
            <a:ext cx="2492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vi-VN" altLang="vi-VN" sz="1800" dirty="0">
                <a:latin typeface="Arial" panose="020B0604020202020204" pitchFamily="34" charset="0"/>
                <a:cs typeface="Arial" panose="020B0604020202020204" pitchFamily="34" charset="0"/>
              </a:rPr>
              <a:t> </a:t>
            </a:r>
            <a:endParaRPr lang="en-US" altLang="vi-VN" sz="1800" dirty="0">
              <a:latin typeface="Arial" panose="020B0604020202020204" pitchFamily="34" charset="0"/>
              <a:ea typeface="Arial" panose="020B0604020202020204" pitchFamily="34" charset="0"/>
            </a:endParaRPr>
          </a:p>
        </p:txBody>
      </p:sp>
    </p:spTree>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2" name="Group 1"/>
          <p:cNvGrpSpPr/>
          <p:nvPr/>
        </p:nvGrpSpPr>
        <p:grpSpPr>
          <a:xfrm>
            <a:off x="152400" y="0"/>
            <a:ext cx="8763000" cy="6351588"/>
            <a:chOff x="387123" y="0"/>
            <a:chExt cx="8528277" cy="6350732"/>
          </a:xfrm>
        </p:grpSpPr>
        <p:sp>
          <p:nvSpPr>
            <p:cNvPr id="35844" name="Text Box 4"/>
            <p:cNvSpPr txBox="1"/>
            <p:nvPr/>
          </p:nvSpPr>
          <p:spPr>
            <a:xfrm>
              <a:off x="387123" y="761920"/>
              <a:ext cx="5413602" cy="4308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3117F5"/>
                  </a:solidFill>
                  <a:latin typeface="Times New Roman" panose="02020603050405020304" pitchFamily="18" charset="0"/>
                  <a:cs typeface="Times New Roman" panose="02020603050405020304" pitchFamily="18" charset="0"/>
                </a:rPr>
                <a:t>2.7. QUYỀN BẦU CỬ VÀ QUYỀN ỨNG </a:t>
              </a:r>
              <a:endParaRPr lang="en-US" altLang="vi-VN" sz="2200" b="1" dirty="0">
                <a:solidFill>
                  <a:srgbClr val="3117F5"/>
                </a:solidFill>
                <a:latin typeface="Times New Roman" panose="02020603050405020304" pitchFamily="18" charset="0"/>
                <a:ea typeface="Times New Roman" panose="02020603050405020304" pitchFamily="18" charset="0"/>
              </a:endParaRPr>
            </a:p>
          </p:txBody>
        </p:sp>
        <p:sp>
          <p:nvSpPr>
            <p:cNvPr id="35845" name="Text Box 5"/>
            <p:cNvSpPr txBox="1"/>
            <p:nvPr/>
          </p:nvSpPr>
          <p:spPr>
            <a:xfrm>
              <a:off x="535441" y="1219071"/>
              <a:ext cx="4191000" cy="51316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200000"/>
                </a:lnSpc>
                <a:spcBef>
                  <a:spcPct val="0"/>
                </a:spcBef>
                <a:buFontTx/>
                <a:buNone/>
              </a:pPr>
              <a:r>
                <a:rPr lang="vi-VN" altLang="vi-VN" sz="2800" dirty="0">
                  <a:latin typeface="Times New Roman" panose="02020603050405020304" pitchFamily="18" charset="0"/>
                  <a:cs typeface="Times New Roman" panose="02020603050405020304" pitchFamily="18" charset="0"/>
                </a:rPr>
                <a:t>Công dân đủ mười tám tuổi trở lên có quyền bầu cử v</a:t>
              </a:r>
              <a:r>
                <a:rPr lang="vi-VN" altLang="vi-VN" sz="2800" dirty="0">
                  <a:latin typeface="Times New Roman" panose="02020603050405020304" pitchFamily="18" charset="0"/>
                  <a:ea typeface="Times New Roman" panose="02020603050405020304" pitchFamily="18" charset="0"/>
                </a:rPr>
                <a:t>à</a:t>
              </a:r>
              <a:r>
                <a:rPr lang="vi-VN" altLang="vi-VN" sz="2800" dirty="0">
                  <a:latin typeface="Times New Roman" panose="02020603050405020304" pitchFamily="18" charset="0"/>
                  <a:cs typeface="Times New Roman" panose="02020603050405020304" pitchFamily="18" charset="0"/>
                </a:rPr>
                <a:t> đủ hai mươi mốt tuổi trở lên có quyền ứng cử v</a:t>
              </a:r>
              <a:r>
                <a:rPr lang="vi-VN" altLang="vi-VN" sz="2800" dirty="0">
                  <a:latin typeface="Times New Roman" panose="02020603050405020304" pitchFamily="18" charset="0"/>
                  <a:ea typeface="Times New Roman" panose="02020603050405020304" pitchFamily="18" charset="0"/>
                </a:rPr>
                <a:t>à</a:t>
              </a:r>
              <a:r>
                <a:rPr lang="vi-VN" altLang="vi-VN" sz="2800" dirty="0">
                  <a:latin typeface="Times New Roman" panose="02020603050405020304" pitchFamily="18" charset="0"/>
                  <a:cs typeface="Times New Roman" panose="02020603050405020304" pitchFamily="18" charset="0"/>
                </a:rPr>
                <a:t>o Quốc hội, Hội đồng nhân dân</a:t>
              </a:r>
              <a:endParaRPr lang="en-US" altLang="vi-VN" sz="28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sp>
          <p:nvSpPr>
            <p:cNvPr id="35846"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35847" name="Picture 11"/>
            <p:cNvPicPr>
              <a:picLocks noChangeAspect="1"/>
            </p:cNvPicPr>
            <p:nvPr/>
          </p:nvPicPr>
          <p:blipFill>
            <a:blip r:embed="rId1"/>
            <a:stretch>
              <a:fillRect/>
            </a:stretch>
          </p:blipFill>
          <p:spPr>
            <a:xfrm>
              <a:off x="5334001" y="1397733"/>
              <a:ext cx="3352798" cy="2067046"/>
            </a:xfrm>
            <a:prstGeom prst="rect">
              <a:avLst/>
            </a:prstGeom>
            <a:noFill/>
            <a:ln w="9525" cap="flat" cmpd="sng">
              <a:solidFill>
                <a:srgbClr val="3366FF"/>
              </a:solidFill>
              <a:prstDash val="solid"/>
              <a:miter/>
              <a:headEnd type="none" w="med" len="med"/>
              <a:tailEnd type="none" w="med" len="med"/>
            </a:ln>
          </p:spPr>
        </p:pic>
        <p:pic>
          <p:nvPicPr>
            <p:cNvPr id="35848" name="Picture 16"/>
            <p:cNvPicPr>
              <a:picLocks noChangeAspect="1"/>
            </p:cNvPicPr>
            <p:nvPr/>
          </p:nvPicPr>
          <p:blipFill>
            <a:blip r:embed="rId2"/>
            <a:stretch>
              <a:fillRect/>
            </a:stretch>
          </p:blipFill>
          <p:spPr>
            <a:xfrm>
              <a:off x="5334002" y="4085783"/>
              <a:ext cx="3352796" cy="1924935"/>
            </a:xfrm>
            <a:prstGeom prst="rect">
              <a:avLst/>
            </a:prstGeom>
            <a:noFill/>
            <a:ln w="9525" cap="flat" cmpd="sng">
              <a:solidFill>
                <a:srgbClr val="808000"/>
              </a:solidFill>
              <a:prstDash val="solid"/>
              <a:miter/>
              <a:headEnd type="none" w="med" len="med"/>
              <a:tailEnd type="none" w="med" len="med"/>
            </a:ln>
          </p:spPr>
        </p:pic>
        <p:sp>
          <p:nvSpPr>
            <p:cNvPr id="35849"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
        <p:nvSpPr>
          <p:cNvPr id="35843"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transition spd="slow">
    <p:circl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6866" name="Group 1"/>
          <p:cNvGrpSpPr/>
          <p:nvPr/>
        </p:nvGrpSpPr>
        <p:grpSpPr>
          <a:xfrm>
            <a:off x="152400" y="0"/>
            <a:ext cx="8763000" cy="7212013"/>
            <a:chOff x="387123" y="0"/>
            <a:chExt cx="8528277" cy="7212636"/>
          </a:xfrm>
        </p:grpSpPr>
        <p:sp>
          <p:nvSpPr>
            <p:cNvPr id="36868" name="Text Box 4"/>
            <p:cNvSpPr txBox="1"/>
            <p:nvPr/>
          </p:nvSpPr>
          <p:spPr>
            <a:xfrm>
              <a:off x="387123" y="838272"/>
              <a:ext cx="4746172" cy="43092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0000FF"/>
                  </a:solidFill>
                  <a:latin typeface="Arial" panose="020B0604020202020204" pitchFamily="34" charset="0"/>
                  <a:cs typeface="Arial" panose="020B0604020202020204" pitchFamily="34" charset="0"/>
                </a:rPr>
                <a:t>2.8. QUYỀN KẾT HÔN, LY HÔN</a:t>
              </a:r>
              <a:endParaRPr lang="en-US" altLang="vi-VN" sz="2200" b="1" dirty="0">
                <a:solidFill>
                  <a:srgbClr val="0000FF"/>
                </a:solidFill>
                <a:latin typeface="Times New Roman" panose="02020603050405020304" pitchFamily="18" charset="0"/>
                <a:ea typeface="Times New Roman" panose="02020603050405020304" pitchFamily="18" charset="0"/>
              </a:endParaRPr>
            </a:p>
          </p:txBody>
        </p:sp>
        <p:sp>
          <p:nvSpPr>
            <p:cNvPr id="36869" name="Text Box 5"/>
            <p:cNvSpPr txBox="1"/>
            <p:nvPr/>
          </p:nvSpPr>
          <p:spPr>
            <a:xfrm>
              <a:off x="497341" y="1219200"/>
              <a:ext cx="4191000" cy="599343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200000"/>
                </a:lnSpc>
                <a:spcBef>
                  <a:spcPct val="0"/>
                </a:spcBef>
                <a:buFontTx/>
                <a:buNone/>
              </a:pPr>
              <a:r>
                <a:rPr lang="vi-VN" altLang="vi-VN" sz="2800" dirty="0">
                  <a:latin typeface="Times New Roman" panose="02020603050405020304" pitchFamily="18" charset="0"/>
                  <a:cs typeface="Times New Roman" panose="02020603050405020304" pitchFamily="18" charset="0"/>
                </a:rPr>
                <a:t>Nam, nữ có quyền kết hôn, ly hôn. Hôn nhân theo nguyên tắc tự nguyện, tiến bộ, một vợ một chồng, vợ chồng bình đẳng, tôn trọng lẫn nhau</a:t>
              </a:r>
              <a:r>
                <a:rPr lang="en-US" altLang="vi-VN" sz="2800" dirty="0">
                  <a:latin typeface="Times New Roman" panose="02020603050405020304" pitchFamily="18" charset="0"/>
                  <a:cs typeface="Times New Roman" panose="02020603050405020304" pitchFamily="18" charset="0"/>
                </a:rPr>
                <a:t>.</a:t>
              </a:r>
              <a:endParaRPr lang="en-US" altLang="vi-VN" sz="28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sp>
          <p:nvSpPr>
            <p:cNvPr id="36870"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36871" name="Picture 11"/>
            <p:cNvPicPr>
              <a:picLocks noChangeAspect="1"/>
            </p:cNvPicPr>
            <p:nvPr/>
          </p:nvPicPr>
          <p:blipFill>
            <a:blip r:embed="rId1"/>
            <a:stretch>
              <a:fillRect/>
            </a:stretch>
          </p:blipFill>
          <p:spPr>
            <a:xfrm>
              <a:off x="5501641" y="1397733"/>
              <a:ext cx="3017518" cy="2067046"/>
            </a:xfrm>
            <a:prstGeom prst="rect">
              <a:avLst/>
            </a:prstGeom>
            <a:noFill/>
            <a:ln w="9525" cap="flat" cmpd="sng">
              <a:solidFill>
                <a:srgbClr val="3366FF"/>
              </a:solidFill>
              <a:prstDash val="solid"/>
              <a:miter/>
              <a:headEnd type="none" w="med" len="med"/>
              <a:tailEnd type="none" w="med" len="med"/>
            </a:ln>
          </p:spPr>
        </p:pic>
        <p:pic>
          <p:nvPicPr>
            <p:cNvPr id="36872" name="Picture 16"/>
            <p:cNvPicPr>
              <a:picLocks noChangeAspect="1"/>
            </p:cNvPicPr>
            <p:nvPr/>
          </p:nvPicPr>
          <p:blipFill>
            <a:blip r:embed="rId2"/>
            <a:stretch>
              <a:fillRect/>
            </a:stretch>
          </p:blipFill>
          <p:spPr>
            <a:xfrm>
              <a:off x="5463529" y="4085783"/>
              <a:ext cx="3093743" cy="2162617"/>
            </a:xfrm>
            <a:prstGeom prst="rect">
              <a:avLst/>
            </a:prstGeom>
            <a:noFill/>
            <a:ln w="9525" cap="flat" cmpd="sng">
              <a:solidFill>
                <a:srgbClr val="808000"/>
              </a:solidFill>
              <a:prstDash val="solid"/>
              <a:miter/>
              <a:headEnd type="none" w="med" len="med"/>
              <a:tailEnd type="none" w="med" len="med"/>
            </a:ln>
          </p:spPr>
        </p:pic>
        <p:sp>
          <p:nvSpPr>
            <p:cNvPr id="36873"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latin typeface="Arial" panose="020B0604020202020204" pitchFamily="34" charset="0"/>
                  <a:cs typeface="Arial" panose="020B0604020202020204" pitchFamily="34" charset="0"/>
                </a:rPr>
                <a:t>MỘT  SỐ QUYỀN CƠ BẢN THEO HIẾN PHÁP 2013</a:t>
              </a:r>
              <a:endParaRPr lang="en-US" altLang="vi-VN" sz="1800" b="1" dirty="0">
                <a:latin typeface="Arial" panose="020B0604020202020204" pitchFamily="34" charset="0"/>
                <a:ea typeface="Arial" panose="020B0604020202020204" pitchFamily="34" charset="0"/>
              </a:endParaRPr>
            </a:p>
          </p:txBody>
        </p:sp>
      </p:grpSp>
      <p:sp>
        <p:nvSpPr>
          <p:cNvPr id="36867"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transition spd="slow">
    <p:circl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890" name="Group 9"/>
          <p:cNvGrpSpPr/>
          <p:nvPr/>
        </p:nvGrpSpPr>
        <p:grpSpPr>
          <a:xfrm>
            <a:off x="0" y="0"/>
            <a:ext cx="9067800" cy="6705600"/>
            <a:chOff x="76200" y="0"/>
            <a:chExt cx="9067800" cy="6858000"/>
          </a:xfrm>
        </p:grpSpPr>
        <p:pic>
          <p:nvPicPr>
            <p:cNvPr id="37896"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37897"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37898"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37899"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6" y="3709122"/>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7" name="Title 1"/>
          <p:cNvSpPr txBox="1"/>
          <p:nvPr/>
        </p:nvSpPr>
        <p:spPr bwMode="auto">
          <a:xfrm>
            <a:off x="1295400" y="609600"/>
            <a:ext cx="6553200" cy="685800"/>
          </a:xfrm>
          <a:prstGeom prst="rect">
            <a:avLst/>
          </a:prstGeom>
          <a:noFill/>
          <a:ln w="9525">
            <a:noFill/>
            <a:miter lim="800000"/>
          </a:ln>
        </p:spPr>
        <p:txBody>
          <a:bodyPr anchor="ctr"/>
          <a:lstStyle/>
          <a:p>
            <a:pPr marR="0" algn="ctr" defTabSz="914400" eaLnBrk="1" fontAlgn="auto" hangingPunct="1">
              <a:spcAft>
                <a:spcPts val="0"/>
              </a:spcAft>
              <a:buClrTx/>
              <a:buSzTx/>
              <a:buFontTx/>
              <a:buNone/>
              <a:defRPr/>
            </a:pP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3.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Các</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nghĩa</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vụ</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cơ</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bản</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của</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công</a:t>
            </a:r>
            <a:r>
              <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 </a:t>
            </a:r>
            <a:r>
              <a:rPr kumimoji="0" lang="en-US" sz="3000" b="1" kern="1200" cap="none" spc="0" normalizeH="0" baseline="0" noProof="0" dirty="0" err="1">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dân</a:t>
            </a:r>
            <a:endParaRPr kumimoji="0" lang="en-US" sz="3000" b="1" kern="1200" cap="none" spc="0" normalizeH="0" baseline="0" noProof="0" dirty="0">
              <a:solidFill>
                <a:srgbClr val="4514F8"/>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endParaRPr>
          </a:p>
        </p:txBody>
      </p:sp>
      <p:sp>
        <p:nvSpPr>
          <p:cNvPr id="13" name="Horizontal Scroll 12"/>
          <p:cNvSpPr/>
          <p:nvPr/>
        </p:nvSpPr>
        <p:spPr>
          <a:xfrm>
            <a:off x="1182016" y="1371600"/>
            <a:ext cx="7174466" cy="4303057"/>
          </a:xfrm>
          <a:prstGeom prst="horizontalScroll">
            <a:avLst/>
          </a:prstGeom>
          <a:solidFill>
            <a:schemeClr val="bg1"/>
          </a:solidFill>
          <a:ln>
            <a:solidFill>
              <a:srgbClr val="FF0000"/>
            </a:solidFill>
          </a:ln>
          <a:effectLst>
            <a:glow rad="101600">
              <a:schemeClr val="accent6">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Rectangle 13"/>
          <p:cNvSpPr/>
          <p:nvPr/>
        </p:nvSpPr>
        <p:spPr>
          <a:xfrm>
            <a:off x="1912938" y="2357438"/>
            <a:ext cx="6316662" cy="20621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Tx/>
              <a:buNone/>
            </a:pPr>
            <a:r>
              <a:rPr lang="en-US" altLang="vi-VN" dirty="0">
                <a:latin typeface="Times New Roman" panose="02020603050405020304" pitchFamily="18" charset="0"/>
                <a:cs typeface="Times New Roman" panose="02020603050405020304" pitchFamily="18" charset="0"/>
              </a:rPr>
              <a:t>Nghĩa vụ cơ bản của công dân được hiểu l</a:t>
            </a:r>
            <a:r>
              <a:rPr lang="en-US" altLang="vi-VN" dirty="0">
                <a:latin typeface="Times New Roman" panose="02020603050405020304" pitchFamily="18" charset="0"/>
                <a:ea typeface="Times New Roman" panose="02020603050405020304" pitchFamily="18" charset="0"/>
              </a:rPr>
              <a:t>à</a:t>
            </a:r>
            <a:r>
              <a:rPr lang="en-US" altLang="vi-VN" dirty="0">
                <a:latin typeface="Times New Roman" panose="02020603050405020304" pitchFamily="18" charset="0"/>
                <a:cs typeface="Times New Roman" panose="02020603050405020304" pitchFamily="18" charset="0"/>
              </a:rPr>
              <a:t> những việc pháp luật quy định bắt buộc công dân phải l</a:t>
            </a:r>
            <a:r>
              <a:rPr lang="en-US" altLang="vi-VN" dirty="0">
                <a:latin typeface="Times New Roman" panose="02020603050405020304" pitchFamily="18" charset="0"/>
                <a:ea typeface="Times New Roman" panose="02020603050405020304" pitchFamily="18" charset="0"/>
              </a:rPr>
              <a:t>à</a:t>
            </a:r>
            <a:r>
              <a:rPr lang="en-US" altLang="vi-VN" dirty="0">
                <a:latin typeface="Times New Roman" panose="02020603050405020304" pitchFamily="18" charset="0"/>
                <a:cs typeface="Times New Roman" panose="02020603050405020304" pitchFamily="18" charset="0"/>
              </a:rPr>
              <a:t>m đối với xã hội, đối với người khác</a:t>
            </a:r>
            <a:endParaRPr lang="en-US" altLang="vi-VN" dirty="0">
              <a:latin typeface="Times New Roman" panose="02020603050405020304" pitchFamily="18" charset="0"/>
              <a:ea typeface="Times New Roman" panose="02020603050405020304" pitchFamily="18"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
                                            <p:txEl>
                                              <p:charRg st="0" end="134"/>
                                            </p:txEl>
                                          </p:spTgt>
                                        </p:tgtEl>
                                        <p:attrNameLst>
                                          <p:attrName>style.visibility</p:attrName>
                                        </p:attrNameLst>
                                      </p:cBhvr>
                                      <p:to>
                                        <p:strVal val="visible"/>
                                      </p:to>
                                    </p:set>
                                    <p:anim to="" calcmode="lin" valueType="num">
                                      <p:cBhvr>
                                        <p:cTn id="7" dur="1" fill="hold"/>
                                        <p:tgtEl>
                                          <p:spTgt spid="14">
                                            <p:txEl>
                                              <p:charRg st="0" end="134"/>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938" name="Group 1"/>
          <p:cNvGrpSpPr/>
          <p:nvPr/>
        </p:nvGrpSpPr>
        <p:grpSpPr>
          <a:xfrm>
            <a:off x="152400" y="381000"/>
            <a:ext cx="8394700" cy="5867400"/>
            <a:chOff x="387123" y="381000"/>
            <a:chExt cx="8170148" cy="5867400"/>
          </a:xfrm>
        </p:grpSpPr>
        <p:sp>
          <p:nvSpPr>
            <p:cNvPr id="39940" name="Text Box 4"/>
            <p:cNvSpPr txBox="1"/>
            <p:nvPr/>
          </p:nvSpPr>
          <p:spPr>
            <a:xfrm>
              <a:off x="387123" y="381000"/>
              <a:ext cx="6526226" cy="430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3.1. NGHĨA VỤ TRUNG THÀNH VỚI TỔ QUỐC</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sp>
          <p:nvSpPr>
            <p:cNvPr id="39941" name="Text Box 5"/>
            <p:cNvSpPr txBox="1"/>
            <p:nvPr/>
          </p:nvSpPr>
          <p:spPr>
            <a:xfrm>
              <a:off x="497341" y="1295400"/>
              <a:ext cx="4191000" cy="4269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200000"/>
                </a:lnSpc>
                <a:spcBef>
                  <a:spcPct val="0"/>
                </a:spcBef>
                <a:buFontTx/>
                <a:buNone/>
              </a:pPr>
              <a:r>
                <a:rPr lang="en-US" altLang="vi-VN" sz="2800" dirty="0">
                  <a:latin typeface="Times New Roman" panose="02020603050405020304" pitchFamily="18" charset="0"/>
                  <a:cs typeface="Times New Roman" panose="02020603050405020304" pitchFamily="18" charset="0"/>
                </a:rPr>
                <a:t>Công dân có nghĩa vụ trung th</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nh với Tổ quốc. Phản bội Tổ quốc l</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 tội nặng nhất.</a:t>
              </a:r>
              <a:endParaRPr lang="en-US" altLang="vi-VN" sz="2800" dirty="0">
                <a:latin typeface="Times New Roman" panose="02020603050405020304" pitchFamily="18" charset="0"/>
                <a:cs typeface="Times New Roman" panose="02020603050405020304" pitchFamily="18" charset="0"/>
              </a:endParaRPr>
            </a:p>
            <a:p>
              <a:pPr marL="0" lvl="0" indent="0">
                <a:lnSpc>
                  <a:spcPct val="200000"/>
                </a:lnSpc>
                <a:spcBef>
                  <a:spcPct val="0"/>
                </a:spcBef>
                <a:buFontTx/>
                <a:buNone/>
              </a:pPr>
              <a:endParaRPr lang="en-US" altLang="vi-VN" sz="2800" dirty="0">
                <a:latin typeface="Times New Roman" panose="02020603050405020304" pitchFamily="18" charset="0"/>
                <a:cs typeface="Times New Roman" panose="02020603050405020304" pitchFamily="18" charset="0"/>
              </a:endParaRPr>
            </a:p>
            <a:p>
              <a:pPr marL="0" lvl="0" indent="0" algn="just">
                <a:lnSpc>
                  <a:spcPct val="20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sp>
          <p:nvSpPr>
            <p:cNvPr id="39942"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39943" name="Picture 11"/>
            <p:cNvPicPr>
              <a:picLocks noChangeAspect="1"/>
            </p:cNvPicPr>
            <p:nvPr/>
          </p:nvPicPr>
          <p:blipFill>
            <a:blip r:embed="rId1"/>
            <a:stretch>
              <a:fillRect/>
            </a:stretch>
          </p:blipFill>
          <p:spPr>
            <a:xfrm>
              <a:off x="5463529" y="1549350"/>
              <a:ext cx="3093742" cy="1763812"/>
            </a:xfrm>
            <a:prstGeom prst="rect">
              <a:avLst/>
            </a:prstGeom>
            <a:noFill/>
            <a:ln w="9525" cap="flat" cmpd="sng">
              <a:solidFill>
                <a:srgbClr val="3366FF"/>
              </a:solidFill>
              <a:prstDash val="solid"/>
              <a:miter/>
              <a:headEnd type="none" w="med" len="med"/>
              <a:tailEnd type="none" w="med" len="med"/>
            </a:ln>
          </p:spPr>
        </p:pic>
        <p:pic>
          <p:nvPicPr>
            <p:cNvPr id="39944" name="Picture 16"/>
            <p:cNvPicPr>
              <a:picLocks noChangeAspect="1"/>
            </p:cNvPicPr>
            <p:nvPr/>
          </p:nvPicPr>
          <p:blipFill>
            <a:blip r:embed="rId2"/>
            <a:stretch>
              <a:fillRect/>
            </a:stretch>
          </p:blipFill>
          <p:spPr>
            <a:xfrm>
              <a:off x="5463530" y="3886201"/>
              <a:ext cx="3093741" cy="2124518"/>
            </a:xfrm>
            <a:prstGeom prst="rect">
              <a:avLst/>
            </a:prstGeom>
            <a:noFill/>
            <a:ln w="9525" cap="flat" cmpd="sng">
              <a:solidFill>
                <a:srgbClr val="808000"/>
              </a:solidFill>
              <a:prstDash val="solid"/>
              <a:miter/>
              <a:headEnd type="none" w="med" len="med"/>
              <a:tailEnd type="none" w="med" len="med"/>
            </a:ln>
          </p:spPr>
        </p:pic>
      </p:grpSp>
      <p:sp>
        <p:nvSpPr>
          <p:cNvPr id="39939"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transition spd="slow">
    <p:circl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962" name="Group 1"/>
          <p:cNvGrpSpPr/>
          <p:nvPr/>
        </p:nvGrpSpPr>
        <p:grpSpPr>
          <a:xfrm>
            <a:off x="152400" y="422275"/>
            <a:ext cx="8991600" cy="5797550"/>
            <a:chOff x="387123" y="450092"/>
            <a:chExt cx="8751075" cy="5798307"/>
          </a:xfrm>
        </p:grpSpPr>
        <p:sp>
          <p:nvSpPr>
            <p:cNvPr id="40964" name="Text Box 4"/>
            <p:cNvSpPr txBox="1"/>
            <p:nvPr/>
          </p:nvSpPr>
          <p:spPr>
            <a:xfrm>
              <a:off x="387123" y="450092"/>
              <a:ext cx="8751075" cy="49244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600" b="1" dirty="0">
                  <a:solidFill>
                    <a:srgbClr val="FF0000"/>
                  </a:solidFill>
                  <a:latin typeface="Times New Roman" panose="02020603050405020304" pitchFamily="18" charset="0"/>
                  <a:cs typeface="Times New Roman" panose="02020603050405020304" pitchFamily="18" charset="0"/>
                </a:rPr>
                <a:t>3.2. NGHĨA VỤ TUÂN THEO HIẾN PHÁP VÀ PHÁP LUẬT</a:t>
              </a:r>
              <a:endParaRPr lang="en-US" altLang="vi-VN" sz="2600" b="1" dirty="0">
                <a:solidFill>
                  <a:srgbClr val="FF0000"/>
                </a:solidFill>
                <a:latin typeface="Times New Roman" panose="02020603050405020304" pitchFamily="18" charset="0"/>
                <a:ea typeface="Times New Roman" panose="02020603050405020304" pitchFamily="18" charset="0"/>
              </a:endParaRPr>
            </a:p>
          </p:txBody>
        </p:sp>
        <p:sp>
          <p:nvSpPr>
            <p:cNvPr id="40965" name="Text Box 5"/>
            <p:cNvSpPr txBox="1"/>
            <p:nvPr/>
          </p:nvSpPr>
          <p:spPr>
            <a:xfrm>
              <a:off x="497341" y="1600200"/>
              <a:ext cx="4191000" cy="397031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Công dân có nghĩa vụ tuân theo Hiến pháp v</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 pháp luật v</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 chấp h</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nh những quy tắc sinh hoạt công cộng.</a:t>
              </a:r>
              <a:endParaRPr lang="en-US" altLang="vi-VN" sz="2800" dirty="0">
                <a:latin typeface="Times New Roman" panose="02020603050405020304" pitchFamily="18" charset="0"/>
                <a:cs typeface="Times New Roman" panose="02020603050405020304" pitchFamily="18" charset="0"/>
              </a:endParaRPr>
            </a:p>
            <a:p>
              <a:pPr marL="0" lvl="0" indent="0" algn="just">
                <a:lnSpc>
                  <a:spcPct val="150000"/>
                </a:lnSpc>
                <a:spcBef>
                  <a:spcPct val="0"/>
                </a:spcBef>
                <a:buFontTx/>
                <a:buNone/>
              </a:pPr>
              <a:endParaRPr lang="en-US" altLang="vi-VN" sz="2800" dirty="0">
                <a:latin typeface="Times New Roman" panose="02020603050405020304" pitchFamily="18" charset="0"/>
                <a:cs typeface="Times New Roman" panose="02020603050405020304" pitchFamily="18" charset="0"/>
              </a:endParaRPr>
            </a:p>
            <a:p>
              <a:pPr marL="0" lvl="0" indent="0" algn="just">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sp>
          <p:nvSpPr>
            <p:cNvPr id="40966" name="Line 6"/>
            <p:cNvSpPr/>
            <p:nvPr/>
          </p:nvSpPr>
          <p:spPr>
            <a:xfrm flipH="1">
              <a:off x="5133294" y="1619838"/>
              <a:ext cx="176" cy="4628561"/>
            </a:xfrm>
            <a:prstGeom prst="line">
              <a:avLst/>
            </a:prstGeom>
            <a:ln w="9525" cap="flat" cmpd="sng">
              <a:solidFill>
                <a:schemeClr val="tx1"/>
              </a:solidFill>
              <a:prstDash val="solid"/>
              <a:headEnd type="none" w="med" len="med"/>
              <a:tailEnd type="none" w="med" len="med"/>
            </a:ln>
          </p:spPr>
        </p:sp>
        <p:pic>
          <p:nvPicPr>
            <p:cNvPr id="40967" name="Picture 11"/>
            <p:cNvPicPr>
              <a:picLocks noChangeAspect="1"/>
            </p:cNvPicPr>
            <p:nvPr/>
          </p:nvPicPr>
          <p:blipFill>
            <a:blip r:embed="rId1"/>
            <a:stretch>
              <a:fillRect/>
            </a:stretch>
          </p:blipFill>
          <p:spPr>
            <a:xfrm>
              <a:off x="5355771" y="1619839"/>
              <a:ext cx="3201499" cy="2113961"/>
            </a:xfrm>
            <a:prstGeom prst="rect">
              <a:avLst/>
            </a:prstGeom>
            <a:noFill/>
            <a:ln w="9525" cap="flat" cmpd="sng">
              <a:solidFill>
                <a:srgbClr val="3366FF"/>
              </a:solidFill>
              <a:prstDash val="solid"/>
              <a:miter/>
              <a:headEnd type="none" w="med" len="med"/>
              <a:tailEnd type="none" w="med" len="med"/>
            </a:ln>
          </p:spPr>
        </p:pic>
        <p:pic>
          <p:nvPicPr>
            <p:cNvPr id="40968" name="Picture 16"/>
            <p:cNvPicPr>
              <a:picLocks noChangeAspect="1"/>
            </p:cNvPicPr>
            <p:nvPr/>
          </p:nvPicPr>
          <p:blipFill>
            <a:blip r:embed="rId2"/>
            <a:stretch>
              <a:fillRect/>
            </a:stretch>
          </p:blipFill>
          <p:spPr>
            <a:xfrm>
              <a:off x="5355771" y="4038600"/>
              <a:ext cx="3201499" cy="2113961"/>
            </a:xfrm>
            <a:prstGeom prst="rect">
              <a:avLst/>
            </a:prstGeom>
            <a:noFill/>
            <a:ln w="9525" cap="flat" cmpd="sng">
              <a:solidFill>
                <a:srgbClr val="808000"/>
              </a:solidFill>
              <a:prstDash val="solid"/>
              <a:miter/>
              <a:headEnd type="none" w="med" len="med"/>
              <a:tailEnd type="none" w="med" len="med"/>
            </a:ln>
          </p:spPr>
        </p:pic>
      </p:grpSp>
      <p:sp>
        <p:nvSpPr>
          <p:cNvPr id="40963"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986" name="Group 1"/>
          <p:cNvGrpSpPr/>
          <p:nvPr/>
        </p:nvGrpSpPr>
        <p:grpSpPr>
          <a:xfrm>
            <a:off x="152400" y="838200"/>
            <a:ext cx="8394700" cy="5410200"/>
            <a:chOff x="387123" y="838200"/>
            <a:chExt cx="8170147" cy="5410200"/>
          </a:xfrm>
        </p:grpSpPr>
        <p:sp>
          <p:nvSpPr>
            <p:cNvPr id="41988" name="Text Box 4"/>
            <p:cNvSpPr txBox="1"/>
            <p:nvPr/>
          </p:nvSpPr>
          <p:spPr>
            <a:xfrm>
              <a:off x="387123" y="838200"/>
              <a:ext cx="4746172" cy="430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3.3. NGHĨA VỤ NỘP THUẾ</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sp>
          <p:nvSpPr>
            <p:cNvPr id="23557" name="Text Box 5"/>
            <p:cNvSpPr txBox="1">
              <a:spLocks noChangeArrowheads="1"/>
            </p:cNvSpPr>
            <p:nvPr/>
          </p:nvSpPr>
          <p:spPr bwMode="auto">
            <a:xfrm>
              <a:off x="496821" y="1752600"/>
              <a:ext cx="4191680" cy="2678113"/>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vi-VN" altLang="x-none" sz="2800" dirty="0">
                  <a:latin typeface="Times New Roman" panose="02020603050405020304" pitchFamily="18" charset="0"/>
                  <a:cs typeface="Arial" panose="020B0604020202020204" pitchFamily="34" charset="0"/>
                </a:rPr>
                <a:t>Mọi người có nghĩa vụ nộp thuế theo luật định</a:t>
              </a:r>
              <a:endParaRPr sz="2800" dirty="0">
                <a:cs typeface="Arial" panose="020B0604020202020204" pitchFamily="34" charset="0"/>
              </a:endParaRPr>
            </a:p>
            <a:p>
              <a:pPr marL="0" lvl="0" indent="0" algn="just">
                <a:lnSpc>
                  <a:spcPct val="150000"/>
                </a:lnSpc>
                <a:spcBef>
                  <a:spcPct val="0"/>
                </a:spcBef>
                <a:buFontTx/>
                <a:buNone/>
              </a:pPr>
              <a:endParaRPr sz="2800" dirty="0">
                <a:cs typeface="Times New Roman" panose="02020603050405020304" pitchFamily="18" charset="0"/>
              </a:endParaRPr>
            </a:p>
            <a:p>
              <a:pPr marL="0" lvl="0" indent="0" algn="just">
                <a:lnSpc>
                  <a:spcPct val="150000"/>
                </a:lnSpc>
                <a:spcBef>
                  <a:spcPct val="0"/>
                </a:spcBef>
                <a:buFontTx/>
                <a:buNone/>
              </a:pPr>
              <a:r>
                <a:rPr sz="2800" dirty="0">
                  <a:cs typeface="Times New Roman" panose="02020603050405020304" pitchFamily="18" charset="0"/>
                </a:rPr>
                <a:t> </a:t>
              </a:r>
              <a:endParaRPr sz="2800" dirty="0">
                <a:ea typeface="Times New Roman" panose="02020603050405020304" pitchFamily="18" charset="0"/>
              </a:endParaRPr>
            </a:p>
          </p:txBody>
        </p:sp>
        <p:sp>
          <p:nvSpPr>
            <p:cNvPr id="41990"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41991" name="Picture 11"/>
            <p:cNvPicPr>
              <a:picLocks noChangeAspect="1"/>
            </p:cNvPicPr>
            <p:nvPr/>
          </p:nvPicPr>
          <p:blipFill>
            <a:blip r:embed="rId1"/>
            <a:stretch>
              <a:fillRect/>
            </a:stretch>
          </p:blipFill>
          <p:spPr>
            <a:xfrm>
              <a:off x="5355771" y="1549350"/>
              <a:ext cx="3201498" cy="1763812"/>
            </a:xfrm>
            <a:prstGeom prst="rect">
              <a:avLst/>
            </a:prstGeom>
            <a:noFill/>
            <a:ln w="9525" cap="flat" cmpd="sng">
              <a:solidFill>
                <a:srgbClr val="3366FF"/>
              </a:solidFill>
              <a:prstDash val="solid"/>
              <a:miter/>
              <a:headEnd type="none" w="med" len="med"/>
              <a:tailEnd type="none" w="med" len="med"/>
            </a:ln>
          </p:spPr>
        </p:pic>
        <p:pic>
          <p:nvPicPr>
            <p:cNvPr id="41992" name="Picture 16"/>
            <p:cNvPicPr>
              <a:picLocks noChangeAspect="1"/>
            </p:cNvPicPr>
            <p:nvPr/>
          </p:nvPicPr>
          <p:blipFill>
            <a:blip r:embed="rId2"/>
            <a:stretch>
              <a:fillRect/>
            </a:stretch>
          </p:blipFill>
          <p:spPr>
            <a:xfrm>
              <a:off x="5355771" y="3733800"/>
              <a:ext cx="3201499" cy="2285999"/>
            </a:xfrm>
            <a:prstGeom prst="rect">
              <a:avLst/>
            </a:prstGeom>
            <a:noFill/>
            <a:ln w="9525" cap="flat" cmpd="sng">
              <a:solidFill>
                <a:srgbClr val="808000"/>
              </a:solidFill>
              <a:prstDash val="solid"/>
              <a:miter/>
              <a:headEnd type="none" w="med" len="med"/>
              <a:tailEnd type="none" w="med" len="med"/>
            </a:ln>
          </p:spPr>
        </p:pic>
      </p:grpSp>
      <p:sp>
        <p:nvSpPr>
          <p:cNvPr id="41987"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transition spd="slow">
    <p:circl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010" name="Group 1"/>
          <p:cNvGrpSpPr/>
          <p:nvPr/>
        </p:nvGrpSpPr>
        <p:grpSpPr>
          <a:xfrm>
            <a:off x="152400" y="533400"/>
            <a:ext cx="8394700" cy="5715000"/>
            <a:chOff x="387123" y="533400"/>
            <a:chExt cx="8170147" cy="5715000"/>
          </a:xfrm>
        </p:grpSpPr>
        <p:sp>
          <p:nvSpPr>
            <p:cNvPr id="43012" name="Text Box 4"/>
            <p:cNvSpPr txBox="1"/>
            <p:nvPr/>
          </p:nvSpPr>
          <p:spPr>
            <a:xfrm>
              <a:off x="387123" y="533400"/>
              <a:ext cx="6748714" cy="430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3.4. NGHĨA VỤ BẢO VỆ MÔI TRƯỜNG</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sp>
          <p:nvSpPr>
            <p:cNvPr id="43013" name="Text Box 5"/>
            <p:cNvSpPr txBox="1"/>
            <p:nvPr/>
          </p:nvSpPr>
          <p:spPr>
            <a:xfrm>
              <a:off x="497341" y="1865293"/>
              <a:ext cx="4265156" cy="13075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Mọi người có </a:t>
              </a:r>
              <a:r>
                <a:rPr lang="vi-VN" altLang="vi-VN" sz="2800" dirty="0">
                  <a:latin typeface="Times New Roman" panose="02020603050405020304" pitchFamily="18" charset="0"/>
                  <a:cs typeface="Times New Roman" panose="02020603050405020304" pitchFamily="18" charset="0"/>
                </a:rPr>
                <a:t>nghĩa vụ bảo vệ môi trường</a:t>
              </a:r>
              <a:endParaRPr lang="en-US" altLang="vi-VN" sz="2800" dirty="0">
                <a:latin typeface="Times New Roman" panose="02020603050405020304" pitchFamily="18" charset="0"/>
                <a:ea typeface="Times New Roman" panose="02020603050405020304" pitchFamily="18" charset="0"/>
              </a:endParaRPr>
            </a:p>
          </p:txBody>
        </p:sp>
        <p:sp>
          <p:nvSpPr>
            <p:cNvPr id="43014" name="Line 6"/>
            <p:cNvSpPr/>
            <p:nvPr/>
          </p:nvSpPr>
          <p:spPr>
            <a:xfrm flipH="1">
              <a:off x="5207452" y="1447800"/>
              <a:ext cx="180" cy="4800600"/>
            </a:xfrm>
            <a:prstGeom prst="line">
              <a:avLst/>
            </a:prstGeom>
            <a:ln w="9525" cap="flat" cmpd="sng">
              <a:solidFill>
                <a:schemeClr val="tx1"/>
              </a:solidFill>
              <a:prstDash val="solid"/>
              <a:headEnd type="none" w="med" len="med"/>
              <a:tailEnd type="none" w="med" len="med"/>
            </a:ln>
          </p:spPr>
        </p:sp>
        <p:pic>
          <p:nvPicPr>
            <p:cNvPr id="43015" name="Picture 11"/>
            <p:cNvPicPr>
              <a:picLocks noChangeAspect="1"/>
            </p:cNvPicPr>
            <p:nvPr/>
          </p:nvPicPr>
          <p:blipFill>
            <a:blip r:embed="rId1"/>
            <a:stretch>
              <a:fillRect/>
            </a:stretch>
          </p:blipFill>
          <p:spPr>
            <a:xfrm>
              <a:off x="5355761" y="1447800"/>
              <a:ext cx="3201499" cy="2590800"/>
            </a:xfrm>
            <a:prstGeom prst="rect">
              <a:avLst/>
            </a:prstGeom>
            <a:noFill/>
            <a:ln w="9525" cap="flat" cmpd="sng">
              <a:solidFill>
                <a:srgbClr val="3366FF"/>
              </a:solidFill>
              <a:prstDash val="solid"/>
              <a:miter/>
              <a:headEnd type="none" w="med" len="med"/>
              <a:tailEnd type="none" w="med" len="med"/>
            </a:ln>
          </p:spPr>
        </p:pic>
        <p:pic>
          <p:nvPicPr>
            <p:cNvPr id="43016" name="Picture 16"/>
            <p:cNvPicPr>
              <a:picLocks noChangeAspect="1"/>
            </p:cNvPicPr>
            <p:nvPr/>
          </p:nvPicPr>
          <p:blipFill>
            <a:blip r:embed="rId2"/>
            <a:stretch>
              <a:fillRect/>
            </a:stretch>
          </p:blipFill>
          <p:spPr>
            <a:xfrm>
              <a:off x="5355771" y="4191000"/>
              <a:ext cx="3201499" cy="2057400"/>
            </a:xfrm>
            <a:prstGeom prst="rect">
              <a:avLst/>
            </a:prstGeom>
            <a:noFill/>
            <a:ln w="9525" cap="flat" cmpd="sng">
              <a:solidFill>
                <a:srgbClr val="808000"/>
              </a:solidFill>
              <a:prstDash val="solid"/>
              <a:miter/>
              <a:headEnd type="none" w="med" len="med"/>
              <a:tailEnd type="none" w="med" len="med"/>
            </a:ln>
          </p:spPr>
        </p:pic>
      </p:grpSp>
      <p:sp>
        <p:nvSpPr>
          <p:cNvPr id="43011"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70" name="Group 9"/>
          <p:cNvGrpSpPr/>
          <p:nvPr/>
        </p:nvGrpSpPr>
        <p:grpSpPr>
          <a:xfrm>
            <a:off x="0" y="0"/>
            <a:ext cx="9067800" cy="6705600"/>
            <a:chOff x="76200" y="0"/>
            <a:chExt cx="9067800" cy="6858000"/>
          </a:xfrm>
        </p:grpSpPr>
        <p:pic>
          <p:nvPicPr>
            <p:cNvPr id="7176" name="Picture 2"/>
            <p:cNvPicPr>
              <a:picLocks noChangeAspect="1"/>
            </p:cNvPicPr>
            <p:nvPr/>
          </p:nvPicPr>
          <p:blipFill>
            <a:blip r:embed="rId1"/>
            <a:stretch>
              <a:fillRect/>
            </a:stretch>
          </p:blipFill>
          <p:spPr>
            <a:xfrm>
              <a:off x="8171904" y="1"/>
              <a:ext cx="972096" cy="545523"/>
            </a:xfrm>
            <a:prstGeom prst="rect">
              <a:avLst/>
            </a:prstGeom>
            <a:noFill/>
            <a:ln w="9525">
              <a:noFill/>
            </a:ln>
          </p:spPr>
        </p:pic>
        <p:pic>
          <p:nvPicPr>
            <p:cNvPr id="7177" name="Picture 11"/>
            <p:cNvPicPr>
              <a:picLocks noChangeAspect="1"/>
            </p:cNvPicPr>
            <p:nvPr/>
          </p:nvPicPr>
          <p:blipFill>
            <a:blip r:embed="rId2"/>
            <a:stretch>
              <a:fillRect/>
            </a:stretch>
          </p:blipFill>
          <p:spPr>
            <a:xfrm>
              <a:off x="8382000" y="6430379"/>
              <a:ext cx="762000" cy="427621"/>
            </a:xfrm>
            <a:prstGeom prst="rect">
              <a:avLst/>
            </a:prstGeom>
            <a:noFill/>
            <a:ln w="9525">
              <a:noFill/>
            </a:ln>
          </p:spPr>
        </p:pic>
        <p:pic>
          <p:nvPicPr>
            <p:cNvPr id="7178" name="Picture 2"/>
            <p:cNvPicPr>
              <a:picLocks noChangeAspect="1"/>
            </p:cNvPicPr>
            <p:nvPr/>
          </p:nvPicPr>
          <p:blipFill>
            <a:blip r:embed="rId1"/>
            <a:stretch>
              <a:fillRect/>
            </a:stretch>
          </p:blipFill>
          <p:spPr>
            <a:xfrm>
              <a:off x="76200" y="0"/>
              <a:ext cx="927065" cy="543900"/>
            </a:xfrm>
            <a:prstGeom prst="rect">
              <a:avLst/>
            </a:prstGeom>
            <a:noFill/>
            <a:ln w="9525">
              <a:noFill/>
            </a:ln>
          </p:spPr>
        </p:pic>
        <p:pic>
          <p:nvPicPr>
            <p:cNvPr id="7179" name="Picture 2"/>
            <p:cNvPicPr>
              <a:picLocks noChangeAspect="1"/>
            </p:cNvPicPr>
            <p:nvPr/>
          </p:nvPicPr>
          <p:blipFill>
            <a:blip r:embed="rId3"/>
            <a:stretch>
              <a:fillRect/>
            </a:stretch>
          </p:blipFill>
          <p:spPr>
            <a:xfrm>
              <a:off x="76200" y="6366236"/>
              <a:ext cx="838200" cy="491764"/>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6" y="3709122"/>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3" name="Horizontal Scroll 12"/>
          <p:cNvSpPr/>
          <p:nvPr/>
        </p:nvSpPr>
        <p:spPr>
          <a:xfrm>
            <a:off x="507092" y="1066800"/>
            <a:ext cx="8084457" cy="4947029"/>
          </a:xfrm>
          <a:prstGeom prst="horizontalScroll">
            <a:avLst/>
          </a:prstGeom>
          <a:solidFill>
            <a:schemeClr val="bg1"/>
          </a:solidFill>
          <a:ln>
            <a:solidFill>
              <a:srgbClr val="FF0000"/>
            </a:solidFill>
          </a:ln>
          <a:effectLst>
            <a:glow rad="101600">
              <a:schemeClr val="accent6">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Rectangle 13"/>
          <p:cNvSpPr/>
          <p:nvPr/>
        </p:nvSpPr>
        <p:spPr>
          <a:xfrm>
            <a:off x="1371600" y="1981200"/>
            <a:ext cx="6858000" cy="28622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buNone/>
            </a:pPr>
            <a:r>
              <a:rPr lang="en-US" altLang="vi-VN" sz="3000" dirty="0">
                <a:latin typeface="Times New Roman" panose="02020603050405020304" pitchFamily="18" charset="0"/>
                <a:cs typeface="Times New Roman" panose="02020603050405020304" pitchFamily="18" charset="0"/>
              </a:rPr>
              <a:t>Luật hiến pháp l</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cs typeface="Times New Roman" panose="02020603050405020304" pitchFamily="18" charset="0"/>
              </a:rPr>
              <a:t> ng</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cs typeface="Times New Roman" panose="02020603050405020304" pitchFamily="18" charset="0"/>
              </a:rPr>
              <a:t>nh luật độc lập, cơ bản, chủ đạo trong hệ thống pháp luật Việt Nam, bao gồm hệ thống các QPPL điều chỉnh những quan hệ xã hội cơ bản nhất, quan trọng nhất liên quan v</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cs typeface="Times New Roman" panose="02020603050405020304" pitchFamily="18" charset="0"/>
              </a:rPr>
              <a:t> chi phối đến to</a:t>
            </a:r>
            <a:r>
              <a:rPr lang="en-US" altLang="vi-VN" sz="3000" dirty="0">
                <a:latin typeface="Times New Roman" panose="02020603050405020304" pitchFamily="18" charset="0"/>
                <a:ea typeface="Times New Roman" panose="02020603050405020304" pitchFamily="18" charset="0"/>
              </a:rPr>
              <a:t>à</a:t>
            </a:r>
            <a:r>
              <a:rPr lang="en-US" altLang="vi-VN" sz="3000" dirty="0">
                <a:latin typeface="Times New Roman" panose="02020603050405020304" pitchFamily="18" charset="0"/>
                <a:cs typeface="Times New Roman" panose="02020603050405020304" pitchFamily="18" charset="0"/>
              </a:rPr>
              <a:t>n bộ mọi mặt trong đời sống xã hội</a:t>
            </a:r>
            <a:endParaRPr lang="vi-VN" altLang="vi-VN" sz="3000" dirty="0">
              <a:latin typeface="Times New Roman" panose="02020603050405020304" pitchFamily="18" charset="0"/>
              <a:ea typeface="Times New Roman" panose="02020603050405020304" pitchFamily="18" charset="0"/>
            </a:endParaRPr>
          </a:p>
        </p:txBody>
      </p:sp>
      <p:sp>
        <p:nvSpPr>
          <p:cNvPr id="7175" name="Title 1"/>
          <p:cNvSpPr>
            <a:spLocks noGrp="1"/>
          </p:cNvSpPr>
          <p:nvPr>
            <p:ph type="title"/>
          </p:nvPr>
        </p:nvSpPr>
        <p:spPr>
          <a:xfrm>
            <a:off x="1295400" y="533400"/>
            <a:ext cx="4908550" cy="990600"/>
          </a:xfrm>
          <a:ln/>
        </p:spPr>
        <p:txBody>
          <a:bodyPr vert="horz" wrap="square" lIns="91440" tIns="45720" rIns="91440" bIns="45720" anchor="ctr" anchorCtr="0"/>
          <a:p>
            <a:pPr eaLnBrk="1" hangingPunct="1"/>
            <a:r>
              <a:rPr lang="en-US" altLang="vi-VN" sz="3000" b="1" dirty="0">
                <a:solidFill>
                  <a:srgbClr val="FF0000"/>
                </a:solidFill>
                <a:latin typeface="Times New Roman" panose="02020603050405020304" pitchFamily="18" charset="0"/>
                <a:cs typeface="Times New Roman" panose="02020603050405020304" pitchFamily="18" charset="0"/>
              </a:rPr>
              <a:t>1. Khái niệm Luật hiến pháp</a:t>
            </a:r>
            <a:endParaRPr lang="vi-VN" altLang="vi-VN" sz="30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
                                            <p:txEl>
                                              <p:charRg st="0" end="240"/>
                                            </p:txEl>
                                          </p:spTgt>
                                        </p:tgtEl>
                                        <p:attrNameLst>
                                          <p:attrName>style.visibility</p:attrName>
                                        </p:attrNameLst>
                                      </p:cBhvr>
                                      <p:to>
                                        <p:strVal val="visible"/>
                                      </p:to>
                                    </p:set>
                                    <p:anim to="" calcmode="lin" valueType="num">
                                      <p:cBhvr>
                                        <p:cTn id="7" dur="1" fill="hold"/>
                                        <p:tgtEl>
                                          <p:spTgt spid="14">
                                            <p:txEl>
                                              <p:charRg st="0" end="240"/>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Picture 2"/>
          <p:cNvPicPr>
            <a:picLocks noChangeAspect="1"/>
          </p:cNvPicPr>
          <p:nvPr/>
        </p:nvPicPr>
        <p:blipFill>
          <a:blip r:embed="rId1"/>
          <a:stretch>
            <a:fillRect/>
          </a:stretch>
        </p:blipFill>
        <p:spPr>
          <a:xfrm>
            <a:off x="0" y="17463"/>
            <a:ext cx="9144000" cy="6323012"/>
          </a:xfrm>
          <a:prstGeom prst="rect">
            <a:avLst/>
          </a:prstGeom>
          <a:noFill/>
          <a:ln w="9525">
            <a:noFill/>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Picture 2"/>
          <p:cNvPicPr>
            <a:picLocks noChangeAspect="1"/>
          </p:cNvPicPr>
          <p:nvPr/>
        </p:nvPicPr>
        <p:blipFill>
          <a:blip r:embed="rId1"/>
          <a:stretch>
            <a:fillRect/>
          </a:stretch>
        </p:blipFill>
        <p:spPr>
          <a:xfrm>
            <a:off x="0" y="0"/>
            <a:ext cx="9144000" cy="6357938"/>
          </a:xfrm>
          <a:prstGeom prst="rect">
            <a:avLst/>
          </a:prstGeom>
          <a:noFill/>
          <a:ln w="9525">
            <a:noFill/>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30" name="Group 1"/>
          <p:cNvGrpSpPr/>
          <p:nvPr/>
        </p:nvGrpSpPr>
        <p:grpSpPr>
          <a:xfrm>
            <a:off x="381000" y="381000"/>
            <a:ext cx="8132763" cy="5791200"/>
            <a:chOff x="541848" y="457200"/>
            <a:chExt cx="7914312" cy="5791200"/>
          </a:xfrm>
        </p:grpSpPr>
        <p:sp>
          <p:nvSpPr>
            <p:cNvPr id="48132" name="Text Box 5"/>
            <p:cNvSpPr txBox="1"/>
            <p:nvPr/>
          </p:nvSpPr>
          <p:spPr>
            <a:xfrm>
              <a:off x="541848" y="2351871"/>
              <a:ext cx="4517288" cy="95410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800" b="1" dirty="0">
                  <a:solidFill>
                    <a:srgbClr val="0000FF"/>
                  </a:solidFill>
                  <a:latin typeface="Times New Roman" panose="02020603050405020304" pitchFamily="18" charset="0"/>
                  <a:cs typeface="Times New Roman" panose="02020603050405020304" pitchFamily="18" charset="0"/>
                </a:rPr>
                <a:t>Sinh viên cần l</a:t>
              </a:r>
              <a:r>
                <a:rPr lang="en-US" altLang="vi-VN" sz="2800" b="1" dirty="0">
                  <a:solidFill>
                    <a:srgbClr val="0000FF"/>
                  </a:solidFill>
                  <a:latin typeface="Times New Roman" panose="02020603050405020304" pitchFamily="18" charset="0"/>
                  <a:ea typeface="Times New Roman" panose="02020603050405020304" pitchFamily="18" charset="0"/>
                </a:rPr>
                <a:t>à</a:t>
              </a:r>
              <a:r>
                <a:rPr lang="en-US" altLang="vi-VN" sz="2800" b="1" dirty="0">
                  <a:solidFill>
                    <a:srgbClr val="0000FF"/>
                  </a:solidFill>
                  <a:latin typeface="Times New Roman" panose="02020603050405020304" pitchFamily="18" charset="0"/>
                  <a:cs typeface="Times New Roman" panose="02020603050405020304" pitchFamily="18" charset="0"/>
                </a:rPr>
                <a:t>m gì để bảo vệ môi tr</a:t>
              </a:r>
              <a:r>
                <a:rPr lang="vi-VN" altLang="vi-VN" sz="2800" b="1" dirty="0">
                  <a:solidFill>
                    <a:srgbClr val="0000FF"/>
                  </a:solidFill>
                  <a:latin typeface="Times New Roman" panose="02020603050405020304" pitchFamily="18" charset="0"/>
                  <a:cs typeface="Times New Roman" panose="02020603050405020304" pitchFamily="18" charset="0"/>
                </a:rPr>
                <a:t>ường?</a:t>
              </a:r>
              <a:endParaRPr lang="en-US" altLang="vi-VN" sz="2800" b="1" dirty="0">
                <a:solidFill>
                  <a:srgbClr val="0000FF"/>
                </a:solidFill>
                <a:latin typeface="Times New Roman" panose="02020603050405020304" pitchFamily="18" charset="0"/>
                <a:ea typeface="Times New Roman" panose="02020603050405020304" pitchFamily="18" charset="0"/>
              </a:endParaRPr>
            </a:p>
          </p:txBody>
        </p:sp>
        <p:sp>
          <p:nvSpPr>
            <p:cNvPr id="48133" name="Line 6"/>
            <p:cNvSpPr/>
            <p:nvPr/>
          </p:nvSpPr>
          <p:spPr>
            <a:xfrm>
              <a:off x="4910818" y="2047875"/>
              <a:ext cx="0" cy="4200525"/>
            </a:xfrm>
            <a:prstGeom prst="line">
              <a:avLst/>
            </a:prstGeom>
            <a:ln w="9525" cap="flat" cmpd="sng">
              <a:solidFill>
                <a:schemeClr val="tx1"/>
              </a:solidFill>
              <a:prstDash val="solid"/>
              <a:headEnd type="none" w="med" len="med"/>
              <a:tailEnd type="none" w="med" len="med"/>
            </a:ln>
          </p:spPr>
        </p:sp>
        <p:pic>
          <p:nvPicPr>
            <p:cNvPr id="48134" name="Picture 11"/>
            <p:cNvPicPr>
              <a:picLocks noChangeAspect="1"/>
            </p:cNvPicPr>
            <p:nvPr/>
          </p:nvPicPr>
          <p:blipFill>
            <a:blip r:embed="rId1"/>
            <a:stretch>
              <a:fillRect/>
            </a:stretch>
          </p:blipFill>
          <p:spPr>
            <a:xfrm>
              <a:off x="5186035" y="1970632"/>
              <a:ext cx="3002599" cy="2086473"/>
            </a:xfrm>
            <a:prstGeom prst="rect">
              <a:avLst/>
            </a:prstGeom>
            <a:noFill/>
            <a:ln w="9525" cap="flat" cmpd="sng">
              <a:solidFill>
                <a:srgbClr val="3366FF"/>
              </a:solidFill>
              <a:prstDash val="solid"/>
              <a:miter/>
              <a:headEnd type="none" w="med" len="med"/>
              <a:tailEnd type="none" w="med" len="med"/>
            </a:ln>
          </p:spPr>
        </p:pic>
        <p:pic>
          <p:nvPicPr>
            <p:cNvPr id="48135" name="Picture 16"/>
            <p:cNvPicPr>
              <a:picLocks noChangeAspect="1"/>
            </p:cNvPicPr>
            <p:nvPr/>
          </p:nvPicPr>
          <p:blipFill>
            <a:blip r:embed="rId2"/>
            <a:stretch>
              <a:fillRect/>
            </a:stretch>
          </p:blipFill>
          <p:spPr>
            <a:xfrm>
              <a:off x="5163657" y="4464681"/>
              <a:ext cx="3002600" cy="1737395"/>
            </a:xfrm>
            <a:prstGeom prst="rect">
              <a:avLst/>
            </a:prstGeom>
            <a:noFill/>
            <a:ln w="9525" cap="flat" cmpd="sng">
              <a:solidFill>
                <a:srgbClr val="808000"/>
              </a:solidFill>
              <a:prstDash val="solid"/>
              <a:miter/>
              <a:headEnd type="none" w="med" len="med"/>
              <a:tailEnd type="none" w="med" len="med"/>
            </a:ln>
          </p:spPr>
        </p:pic>
        <p:sp>
          <p:nvSpPr>
            <p:cNvPr id="48136" name="Rectangle 2"/>
            <p:cNvSpPr txBox="1"/>
            <p:nvPr/>
          </p:nvSpPr>
          <p:spPr>
            <a:xfrm>
              <a:off x="683760" y="45720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NGHĨA VỤ CƠ BẢN CỦA CÔNG DÂN THEO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grpSp>
      <p:sp>
        <p:nvSpPr>
          <p:cNvPr id="48131"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Picture 2"/>
          <p:cNvPicPr>
            <a:picLocks noChangeAspect="1"/>
          </p:cNvPicPr>
          <p:nvPr/>
        </p:nvPicPr>
        <p:blipFill>
          <a:blip r:embed="rId1"/>
          <a:stretch>
            <a:fillRect/>
          </a:stretch>
        </p:blipFill>
        <p:spPr>
          <a:xfrm>
            <a:off x="0" y="152400"/>
            <a:ext cx="9144000" cy="6858000"/>
          </a:xfrm>
          <a:prstGeom prst="rect">
            <a:avLst/>
          </a:prstGeom>
          <a:noFill/>
          <a:ln w="9525">
            <a:noFill/>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9218" name="Group 9"/>
          <p:cNvGrpSpPr/>
          <p:nvPr/>
        </p:nvGrpSpPr>
        <p:grpSpPr>
          <a:xfrm>
            <a:off x="-28575" y="-201612"/>
            <a:ext cx="9067800" cy="6705600"/>
            <a:chOff x="76200" y="0"/>
            <a:chExt cx="9067800" cy="6858000"/>
          </a:xfrm>
        </p:grpSpPr>
        <p:pic>
          <p:nvPicPr>
            <p:cNvPr id="9222" name="Picture 2"/>
            <p:cNvPicPr>
              <a:picLocks noChangeAspect="1"/>
            </p:cNvPicPr>
            <p:nvPr/>
          </p:nvPicPr>
          <p:blipFill>
            <a:blip r:embed="rId2"/>
            <a:stretch>
              <a:fillRect/>
            </a:stretch>
          </p:blipFill>
          <p:spPr>
            <a:xfrm>
              <a:off x="8562176" y="0"/>
              <a:ext cx="581824" cy="326509"/>
            </a:xfrm>
            <a:prstGeom prst="rect">
              <a:avLst/>
            </a:prstGeom>
            <a:noFill/>
            <a:ln w="9525">
              <a:noFill/>
            </a:ln>
          </p:spPr>
        </p:pic>
        <p:pic>
          <p:nvPicPr>
            <p:cNvPr id="9223" name="Picture 11"/>
            <p:cNvPicPr>
              <a:picLocks noChangeAspect="1"/>
            </p:cNvPicPr>
            <p:nvPr/>
          </p:nvPicPr>
          <p:blipFill>
            <a:blip r:embed="rId3"/>
            <a:stretch>
              <a:fillRect/>
            </a:stretch>
          </p:blipFill>
          <p:spPr>
            <a:xfrm>
              <a:off x="7972420" y="6200532"/>
              <a:ext cx="1171579" cy="657468"/>
            </a:xfrm>
            <a:prstGeom prst="rect">
              <a:avLst/>
            </a:prstGeom>
            <a:noFill/>
            <a:ln w="9525">
              <a:noFill/>
            </a:ln>
          </p:spPr>
        </p:pic>
        <p:pic>
          <p:nvPicPr>
            <p:cNvPr id="9224" name="Picture 2"/>
            <p:cNvPicPr>
              <a:picLocks noChangeAspect="1"/>
            </p:cNvPicPr>
            <p:nvPr/>
          </p:nvPicPr>
          <p:blipFill>
            <a:blip r:embed="rId4"/>
            <a:stretch>
              <a:fillRect/>
            </a:stretch>
          </p:blipFill>
          <p:spPr>
            <a:xfrm>
              <a:off x="76200" y="0"/>
              <a:ext cx="575904" cy="337877"/>
            </a:xfrm>
            <a:prstGeom prst="rect">
              <a:avLst/>
            </a:prstGeom>
            <a:noFill/>
            <a:ln w="9525">
              <a:noFill/>
            </a:ln>
          </p:spPr>
        </p:pic>
        <p:pic>
          <p:nvPicPr>
            <p:cNvPr id="9225" name="Picture 2"/>
            <p:cNvPicPr>
              <a:picLocks noChangeAspect="1"/>
            </p:cNvPicPr>
            <p:nvPr/>
          </p:nvPicPr>
          <p:blipFill>
            <a:blip r:embed="rId3"/>
            <a:stretch>
              <a:fillRect/>
            </a:stretch>
          </p:blipFill>
          <p:spPr>
            <a:xfrm>
              <a:off x="76200" y="6252409"/>
              <a:ext cx="1032216" cy="605591"/>
            </a:xfrm>
            <a:prstGeom prst="rect">
              <a:avLst/>
            </a:prstGeom>
            <a:noFill/>
            <a:ln w="9525">
              <a:noFill/>
            </a:ln>
          </p:spPr>
        </p:pic>
        <p:cxnSp>
          <p:nvCxnSpPr>
            <p:cNvPr id="30" name="Straight Connector 29"/>
            <p:cNvCxnSpPr/>
            <p:nvPr/>
          </p:nvCxnSpPr>
          <p:spPr>
            <a:xfrm rot="5400000">
              <a:off x="-2575357" y="3670985"/>
              <a:ext cx="5753965"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7" y="3709122"/>
              <a:ext cx="5828650"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9219" name="Title 1"/>
          <p:cNvSpPr>
            <a:spLocks noGrp="1"/>
          </p:cNvSpPr>
          <p:nvPr>
            <p:ph type="title"/>
          </p:nvPr>
        </p:nvSpPr>
        <p:spPr>
          <a:xfrm>
            <a:off x="571500" y="369888"/>
            <a:ext cx="7848600" cy="914400"/>
          </a:xfrm>
          <a:ln/>
        </p:spPr>
        <p:txBody>
          <a:bodyPr vert="horz" wrap="square" lIns="91440" tIns="45720" rIns="91440" bIns="45720" anchor="ctr" anchorCtr="0"/>
          <a:p>
            <a:r>
              <a:rPr lang="en-US" altLang="vi-VN" sz="2100" b="1" dirty="0">
                <a:solidFill>
                  <a:srgbClr val="FF0000"/>
                </a:solidFill>
                <a:latin typeface="Times New Roman" panose="02020603050405020304" pitchFamily="18" charset="0"/>
                <a:cs typeface="Times New Roman" panose="02020603050405020304" pitchFamily="18" charset="0"/>
              </a:rPr>
              <a:t>I. KHÁI QUÁT CHUNG VỀ LUẬT HIẾN PHÁP</a:t>
            </a:r>
            <a:endParaRPr lang="en-US" altLang="vi-VN" sz="2100" b="1" dirty="0">
              <a:solidFill>
                <a:srgbClr val="FF0000"/>
              </a:solidFill>
              <a:latin typeface="Times New Roman" panose="02020603050405020304" pitchFamily="18" charset="0"/>
              <a:ea typeface="Times New Roman" panose="02020603050405020304" pitchFamily="18" charset="0"/>
            </a:endParaRPr>
          </a:p>
        </p:txBody>
      </p:sp>
      <p:pic>
        <p:nvPicPr>
          <p:cNvPr id="9220" name="Picture 10"/>
          <p:cNvPicPr>
            <a:picLocks noChangeAspect="1"/>
          </p:cNvPicPr>
          <p:nvPr/>
        </p:nvPicPr>
        <p:blipFill>
          <a:blip r:embed="rId5"/>
          <a:stretch>
            <a:fillRect/>
          </a:stretch>
        </p:blipFill>
        <p:spPr>
          <a:xfrm rot="-2094863">
            <a:off x="7524750" y="5200650"/>
            <a:ext cx="855663" cy="1030288"/>
          </a:xfrm>
          <a:prstGeom prst="rect">
            <a:avLst/>
          </a:prstGeom>
          <a:noFill/>
          <a:ln w="9525">
            <a:noFill/>
          </a:ln>
        </p:spPr>
      </p:pic>
      <p:sp>
        <p:nvSpPr>
          <p:cNvPr id="14" name="Content Placeholder 2"/>
          <p:cNvSpPr/>
          <p:nvPr/>
        </p:nvSpPr>
        <p:spPr>
          <a:xfrm>
            <a:off x="1370013" y="1308100"/>
            <a:ext cx="6526212" cy="41910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200000"/>
              </a:lnSpc>
              <a:spcBef>
                <a:spcPct val="0"/>
              </a:spcBef>
              <a:buFontTx/>
              <a:buNone/>
            </a:pPr>
            <a:r>
              <a:rPr lang="vi-VN" altLang="vi-VN" sz="2400" dirty="0">
                <a:latin typeface="Arial" panose="020B0604020202020204" pitchFamily="34" charset="0"/>
                <a:cs typeface="Arial" panose="020B0604020202020204" pitchFamily="34" charset="0"/>
              </a:rPr>
              <a:t>Hiến pháp l</a:t>
            </a:r>
            <a:r>
              <a:rPr lang="vi-VN" altLang="vi-VN" sz="2400" dirty="0">
                <a:latin typeface="Arial" panose="020B0604020202020204" pitchFamily="34" charset="0"/>
                <a:ea typeface="Arial" panose="020B0604020202020204" pitchFamily="34" charset="0"/>
              </a:rPr>
              <a:t>à</a:t>
            </a:r>
            <a:r>
              <a:rPr lang="vi-VN" altLang="vi-VN" sz="2400" dirty="0">
                <a:latin typeface="Arial" panose="020B0604020202020204" pitchFamily="34" charset="0"/>
                <a:cs typeface="Arial" panose="020B0604020202020204" pitchFamily="34" charset="0"/>
              </a:rPr>
              <a:t> tất cả các quy tắc pháp lý quan trọng nhất của quốc gia, ấn định hình thể quốc gia, ấn định các cơ quan điều khiển quốc gia cùng những thẩm quyền của các cơ quan ấy. </a:t>
            </a:r>
            <a:endParaRPr lang="vi-VN" altLang="vi-VN" sz="2400" dirty="0">
              <a:latin typeface="Arial" panose="020B0604020202020204" pitchFamily="34" charset="0"/>
              <a:ea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charRg st="0" end="180"/>
                                            </p:txEl>
                                          </p:spTgt>
                                        </p:tgtEl>
                                        <p:attrNameLst>
                                          <p:attrName>style.visibility</p:attrName>
                                        </p:attrNameLst>
                                      </p:cBhvr>
                                      <p:to>
                                        <p:strVal val="visible"/>
                                      </p:to>
                                    </p:set>
                                    <p:animEffect transition="in" filter="blinds(horizontal)">
                                      <p:cBhvr>
                                        <p:cTn id="7" dur="500"/>
                                        <p:tgtEl>
                                          <p:spTgt spid="14">
                                            <p:txEl>
                                              <p:charRg st="0" end="1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Picture 2"/>
          <p:cNvPicPr>
            <a:picLocks noChangeAspect="1"/>
          </p:cNvPicPr>
          <p:nvPr/>
        </p:nvPicPr>
        <p:blipFill>
          <a:blip r:embed="rId1"/>
          <a:stretch>
            <a:fillRect/>
          </a:stretch>
        </p:blipFill>
        <p:spPr>
          <a:xfrm>
            <a:off x="0" y="0"/>
            <a:ext cx="9144000" cy="6934200"/>
          </a:xfrm>
          <a:prstGeom prst="rect">
            <a:avLst/>
          </a:prstGeom>
          <a:noFill/>
          <a:ln w="9525">
            <a:noFill/>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2"/>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55299" name="Picture 2"/>
          <p:cNvPicPr>
            <a:picLocks noChangeAspect="1"/>
          </p:cNvPicPr>
          <p:nvPr/>
        </p:nvPicPr>
        <p:blipFill>
          <a:blip r:embed="rId2"/>
          <a:stretch>
            <a:fillRect/>
          </a:stretch>
        </p:blipFill>
        <p:spPr>
          <a:xfrm>
            <a:off x="4267200" y="3200400"/>
            <a:ext cx="4876800" cy="3657600"/>
          </a:xfrm>
          <a:prstGeom prst="rect">
            <a:avLst/>
          </a:prstGeom>
          <a:noFill/>
          <a:ln w="9525">
            <a:noFill/>
          </a:ln>
        </p:spPr>
      </p:pic>
      <p:pic>
        <p:nvPicPr>
          <p:cNvPr id="55300" name="Picture 3"/>
          <p:cNvPicPr>
            <a:picLocks noChangeAspect="1"/>
          </p:cNvPicPr>
          <p:nvPr/>
        </p:nvPicPr>
        <p:blipFill>
          <a:blip r:embed="rId3"/>
          <a:stretch>
            <a:fillRect/>
          </a:stretch>
        </p:blipFill>
        <p:spPr>
          <a:xfrm>
            <a:off x="4267200" y="0"/>
            <a:ext cx="4876800" cy="3206750"/>
          </a:xfrm>
          <a:prstGeom prst="rect">
            <a:avLst/>
          </a:prstGeom>
          <a:noFill/>
          <a:ln w="9525">
            <a:noFill/>
          </a:ln>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6322" name="Group 1"/>
          <p:cNvGrpSpPr/>
          <p:nvPr/>
        </p:nvGrpSpPr>
        <p:grpSpPr>
          <a:xfrm>
            <a:off x="611188" y="1139825"/>
            <a:ext cx="7935912" cy="5905500"/>
            <a:chOff x="833859" y="1140499"/>
            <a:chExt cx="7723411" cy="5905562"/>
          </a:xfrm>
        </p:grpSpPr>
        <p:sp>
          <p:nvSpPr>
            <p:cNvPr id="56325" name="Text Box 4"/>
            <p:cNvSpPr txBox="1"/>
            <p:nvPr/>
          </p:nvSpPr>
          <p:spPr>
            <a:xfrm>
              <a:off x="1054579" y="1140499"/>
              <a:ext cx="3040630" cy="49247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600" b="1" dirty="0">
                  <a:solidFill>
                    <a:srgbClr val="0000FF"/>
                  </a:solidFill>
                  <a:latin typeface="Times New Roman" panose="02020603050405020304" pitchFamily="18" charset="0"/>
                  <a:cs typeface="Times New Roman" panose="02020603050405020304" pitchFamily="18" charset="0"/>
                </a:rPr>
                <a:t>4. KINH TẾ</a:t>
              </a:r>
              <a:endParaRPr lang="en-US" altLang="vi-VN" sz="2600" b="1" dirty="0">
                <a:solidFill>
                  <a:srgbClr val="0000FF"/>
                </a:solidFill>
                <a:latin typeface="Times New Roman" panose="02020603050405020304" pitchFamily="18" charset="0"/>
                <a:ea typeface="Times New Roman" panose="02020603050405020304" pitchFamily="18" charset="0"/>
              </a:endParaRPr>
            </a:p>
          </p:txBody>
        </p:sp>
        <p:sp>
          <p:nvSpPr>
            <p:cNvPr id="23557" name="Text Box 5"/>
            <p:cNvSpPr txBox="1">
              <a:spLocks noChangeArrowheads="1"/>
            </p:cNvSpPr>
            <p:nvPr/>
          </p:nvSpPr>
          <p:spPr bwMode="auto">
            <a:xfrm>
              <a:off x="833859" y="1783444"/>
              <a:ext cx="4191561" cy="5262617"/>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vi-VN" altLang="x-none" sz="2800" dirty="0">
                  <a:latin typeface="Times New Roman" panose="02020603050405020304" pitchFamily="18" charset="0"/>
                  <a:cs typeface="Arial" panose="020B0604020202020204" pitchFamily="34" charset="0"/>
                </a:rPr>
                <a:t>Việt Nam l</a:t>
              </a:r>
              <a:r>
                <a:rPr lang="vi-VN" altLang="x-none" sz="2800" dirty="0">
                  <a:latin typeface="Times New Roman" panose="02020603050405020304" pitchFamily="18" charset="0"/>
                  <a:ea typeface="Arial" panose="020B0604020202020204" pitchFamily="34" charset="0"/>
                </a:rPr>
                <a:t>à</a:t>
              </a:r>
              <a:r>
                <a:rPr lang="vi-VN" altLang="x-none" sz="2800" dirty="0">
                  <a:latin typeface="Times New Roman" panose="02020603050405020304" pitchFamily="18" charset="0"/>
                  <a:cs typeface="Arial" panose="020B0604020202020204" pitchFamily="34" charset="0"/>
                </a:rPr>
                <a:t> nền kinh tế thị trường định hướng xã hội chủ nghĩa với nhiều hình thức sở hữu, nhiều th</a:t>
              </a:r>
              <a:r>
                <a:rPr lang="vi-VN" altLang="x-none" sz="2800" dirty="0">
                  <a:latin typeface="Times New Roman" panose="02020603050405020304" pitchFamily="18" charset="0"/>
                  <a:ea typeface="Arial" panose="020B0604020202020204" pitchFamily="34" charset="0"/>
                </a:rPr>
                <a:t>à</a:t>
              </a:r>
              <a:r>
                <a:rPr lang="vi-VN" altLang="x-none" sz="2800" dirty="0">
                  <a:latin typeface="Times New Roman" panose="02020603050405020304" pitchFamily="18" charset="0"/>
                  <a:cs typeface="Arial" panose="020B0604020202020204" pitchFamily="34" charset="0"/>
                </a:rPr>
                <a:t>nh phần kinh tế; kinh tế nh</a:t>
              </a:r>
              <a:r>
                <a:rPr lang="vi-VN" altLang="x-none" sz="2800" dirty="0">
                  <a:latin typeface="Times New Roman" panose="02020603050405020304" pitchFamily="18" charset="0"/>
                  <a:ea typeface="Arial" panose="020B0604020202020204" pitchFamily="34" charset="0"/>
                </a:rPr>
                <a:t>à</a:t>
              </a:r>
              <a:r>
                <a:rPr lang="vi-VN" altLang="x-none" sz="2800" dirty="0">
                  <a:latin typeface="Times New Roman" panose="02020603050405020304" pitchFamily="18" charset="0"/>
                  <a:cs typeface="Arial" panose="020B0604020202020204" pitchFamily="34" charset="0"/>
                </a:rPr>
                <a:t> nước giữ vai trò chủ đạo</a:t>
              </a:r>
              <a:endParaRPr sz="2800" dirty="0">
                <a:cs typeface="Arial" panose="020B0604020202020204" pitchFamily="34" charset="0"/>
              </a:endParaRPr>
            </a:p>
            <a:p>
              <a:pPr marL="0" lvl="0" indent="0" algn="just">
                <a:lnSpc>
                  <a:spcPct val="150000"/>
                </a:lnSpc>
                <a:spcBef>
                  <a:spcPct val="0"/>
                </a:spcBef>
                <a:buFontTx/>
                <a:buNone/>
              </a:pPr>
              <a:endParaRPr sz="2800" dirty="0">
                <a:cs typeface="Times New Roman" panose="02020603050405020304" pitchFamily="18" charset="0"/>
              </a:endParaRPr>
            </a:p>
            <a:p>
              <a:pPr marL="0" lvl="0" indent="0" algn="just">
                <a:lnSpc>
                  <a:spcPct val="150000"/>
                </a:lnSpc>
                <a:spcBef>
                  <a:spcPct val="0"/>
                </a:spcBef>
                <a:buFontTx/>
                <a:buNone/>
              </a:pPr>
              <a:r>
                <a:rPr sz="2800" dirty="0">
                  <a:cs typeface="Times New Roman" panose="02020603050405020304" pitchFamily="18" charset="0"/>
                </a:rPr>
                <a:t> </a:t>
              </a:r>
              <a:endParaRPr sz="2800" dirty="0">
                <a:ea typeface="Times New Roman" panose="02020603050405020304" pitchFamily="18" charset="0"/>
              </a:endParaRPr>
            </a:p>
          </p:txBody>
        </p:sp>
        <p:sp>
          <p:nvSpPr>
            <p:cNvPr id="56327" name="Line 6"/>
            <p:cNvSpPr/>
            <p:nvPr/>
          </p:nvSpPr>
          <p:spPr>
            <a:xfrm>
              <a:off x="5133295" y="1783130"/>
              <a:ext cx="0" cy="4389427"/>
            </a:xfrm>
            <a:prstGeom prst="line">
              <a:avLst/>
            </a:prstGeom>
            <a:ln w="9525" cap="flat" cmpd="sng">
              <a:solidFill>
                <a:schemeClr val="tx1"/>
              </a:solidFill>
              <a:prstDash val="solid"/>
              <a:headEnd type="none" w="med" len="med"/>
              <a:tailEnd type="none" w="med" len="med"/>
            </a:ln>
          </p:spPr>
        </p:sp>
        <p:pic>
          <p:nvPicPr>
            <p:cNvPr id="56328" name="Picture 11"/>
            <p:cNvPicPr>
              <a:picLocks noChangeAspect="1"/>
            </p:cNvPicPr>
            <p:nvPr/>
          </p:nvPicPr>
          <p:blipFill>
            <a:blip r:embed="rId2"/>
            <a:stretch>
              <a:fillRect/>
            </a:stretch>
          </p:blipFill>
          <p:spPr>
            <a:xfrm>
              <a:off x="5355771" y="1549350"/>
              <a:ext cx="3201499" cy="1763812"/>
            </a:xfrm>
            <a:prstGeom prst="rect">
              <a:avLst/>
            </a:prstGeom>
            <a:noFill/>
            <a:ln w="9525" cap="flat" cmpd="sng">
              <a:solidFill>
                <a:srgbClr val="3366FF"/>
              </a:solidFill>
              <a:prstDash val="solid"/>
              <a:miter/>
              <a:headEnd type="none" w="med" len="med"/>
              <a:tailEnd type="none" w="med" len="med"/>
            </a:ln>
          </p:spPr>
        </p:pic>
        <p:pic>
          <p:nvPicPr>
            <p:cNvPr id="56329" name="Picture 16"/>
            <p:cNvPicPr>
              <a:picLocks noChangeAspect="1"/>
            </p:cNvPicPr>
            <p:nvPr/>
          </p:nvPicPr>
          <p:blipFill>
            <a:blip r:embed="rId3"/>
            <a:stretch>
              <a:fillRect/>
            </a:stretch>
          </p:blipFill>
          <p:spPr>
            <a:xfrm>
              <a:off x="5355771" y="3851958"/>
              <a:ext cx="3201499" cy="2049682"/>
            </a:xfrm>
            <a:prstGeom prst="rect">
              <a:avLst/>
            </a:prstGeom>
            <a:noFill/>
            <a:ln w="9525" cap="flat" cmpd="sng">
              <a:solidFill>
                <a:srgbClr val="808000"/>
              </a:solidFill>
              <a:prstDash val="solid"/>
              <a:miter/>
              <a:headEnd type="none" w="med" len="med"/>
              <a:tailEnd type="none" w="med" len="med"/>
            </a:ln>
          </p:spPr>
        </p:pic>
      </p:grpSp>
      <p:sp>
        <p:nvSpPr>
          <p:cNvPr id="56323"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56324" name="Rectangle 2"/>
          <p:cNvSpPr txBox="1"/>
          <p:nvPr/>
        </p:nvSpPr>
        <p:spPr>
          <a:xfrm>
            <a:off x="1149350" y="523875"/>
            <a:ext cx="7986713"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NỘI DUNG CƠ BẢN CỦA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spTree>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57346" name="Picture 2"/>
          <p:cNvPicPr>
            <a:picLocks noChangeAspect="1"/>
          </p:cNvPicPr>
          <p:nvPr/>
        </p:nvPicPr>
        <p:blipFill>
          <a:blip r:embed="rId2"/>
          <a:stretch>
            <a:fillRect/>
          </a:stretch>
        </p:blipFill>
        <p:spPr>
          <a:xfrm>
            <a:off x="381000" y="457200"/>
            <a:ext cx="8229600" cy="5943600"/>
          </a:xfrm>
          <a:prstGeom prst="rect">
            <a:avLst/>
          </a:prstGeom>
          <a:noFill/>
          <a:ln w="9525">
            <a:noFill/>
          </a:ln>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58370" name="Picture 2"/>
          <p:cNvPicPr>
            <a:picLocks noChangeAspect="1"/>
          </p:cNvPicPr>
          <p:nvPr/>
        </p:nvPicPr>
        <p:blipFill>
          <a:blip r:embed="rId2"/>
          <a:stretch>
            <a:fillRect/>
          </a:stretch>
        </p:blipFill>
        <p:spPr>
          <a:xfrm>
            <a:off x="457200" y="381000"/>
            <a:ext cx="8153400" cy="6096000"/>
          </a:xfrm>
          <a:prstGeom prst="rect">
            <a:avLst/>
          </a:prstGeom>
          <a:noFill/>
          <a:ln w="9525">
            <a:noFill/>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59394" name="Group 1"/>
          <p:cNvGrpSpPr/>
          <p:nvPr/>
        </p:nvGrpSpPr>
        <p:grpSpPr>
          <a:xfrm>
            <a:off x="496888" y="455613"/>
            <a:ext cx="8524875" cy="6559550"/>
            <a:chOff x="722715" y="455604"/>
            <a:chExt cx="8296779" cy="6559975"/>
          </a:xfrm>
        </p:grpSpPr>
        <p:sp>
          <p:nvSpPr>
            <p:cNvPr id="59397" name="Text Box 4"/>
            <p:cNvSpPr txBox="1"/>
            <p:nvPr/>
          </p:nvSpPr>
          <p:spPr>
            <a:xfrm>
              <a:off x="832077" y="1229453"/>
              <a:ext cx="4746172" cy="52325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800" b="1" dirty="0">
                  <a:solidFill>
                    <a:srgbClr val="0000FF"/>
                  </a:solidFill>
                  <a:latin typeface="Times New Roman" panose="02020603050405020304" pitchFamily="18" charset="0"/>
                  <a:cs typeface="Times New Roman" panose="02020603050405020304" pitchFamily="18" charset="0"/>
                </a:rPr>
                <a:t>5. VĂN HÓA</a:t>
              </a:r>
              <a:endParaRPr lang="en-US" altLang="vi-VN" sz="2800" b="1" dirty="0">
                <a:solidFill>
                  <a:srgbClr val="0000FF"/>
                </a:solidFill>
                <a:latin typeface="Times New Roman" panose="02020603050405020304" pitchFamily="18" charset="0"/>
                <a:ea typeface="Times New Roman" panose="02020603050405020304" pitchFamily="18" charset="0"/>
              </a:endParaRPr>
            </a:p>
          </p:txBody>
        </p:sp>
        <p:sp>
          <p:nvSpPr>
            <p:cNvPr id="23557" name="Text Box 5"/>
            <p:cNvSpPr txBox="1">
              <a:spLocks noChangeArrowheads="1"/>
            </p:cNvSpPr>
            <p:nvPr/>
          </p:nvSpPr>
          <p:spPr bwMode="auto">
            <a:xfrm>
              <a:off x="722715" y="1752675"/>
              <a:ext cx="4191650" cy="5262904"/>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sz="2800" dirty="0">
                  <a:latin typeface="Arial" panose="020B0604020202020204" pitchFamily="34" charset="0"/>
                  <a:cs typeface="Arial" panose="020B0604020202020204" pitchFamily="34" charset="0"/>
                </a:rPr>
                <a:t>Nh</a:t>
              </a:r>
              <a:r>
                <a:rPr sz="2800" dirty="0">
                  <a:latin typeface="Arial" panose="020B0604020202020204" pitchFamily="34" charset="0"/>
                  <a:ea typeface="Arial" panose="020B0604020202020204" pitchFamily="34" charset="0"/>
                </a:rPr>
                <a:t>à</a:t>
              </a:r>
              <a:r>
                <a:rPr sz="2800" dirty="0">
                  <a:latin typeface="Arial" panose="020B0604020202020204" pitchFamily="34" charset="0"/>
                  <a:cs typeface="Arial" panose="020B0604020202020204" pitchFamily="34" charset="0"/>
                </a:rPr>
                <a:t> nước, xã hội chăm lo xây dựng v</a:t>
              </a:r>
              <a:r>
                <a:rPr sz="2800" dirty="0">
                  <a:latin typeface="Arial" panose="020B0604020202020204" pitchFamily="34" charset="0"/>
                  <a:ea typeface="Arial" panose="020B0604020202020204" pitchFamily="34" charset="0"/>
                </a:rPr>
                <a:t>à</a:t>
              </a:r>
              <a:r>
                <a:rPr sz="2800" dirty="0">
                  <a:latin typeface="Arial" panose="020B0604020202020204" pitchFamily="34" charset="0"/>
                  <a:cs typeface="Arial" panose="020B0604020202020204" pitchFamily="34" charset="0"/>
                </a:rPr>
                <a:t> phát triển nền văn hóa Việt Nam tiên tiến, đậm đ</a:t>
              </a:r>
              <a:r>
                <a:rPr sz="2800" dirty="0">
                  <a:latin typeface="Arial" panose="020B0604020202020204" pitchFamily="34" charset="0"/>
                  <a:ea typeface="Arial" panose="020B0604020202020204" pitchFamily="34" charset="0"/>
                </a:rPr>
                <a:t>à</a:t>
              </a:r>
              <a:r>
                <a:rPr sz="2800" dirty="0">
                  <a:latin typeface="Arial" panose="020B0604020202020204" pitchFamily="34" charset="0"/>
                  <a:cs typeface="Arial" panose="020B0604020202020204" pitchFamily="34" charset="0"/>
                </a:rPr>
                <a:t> bản  sắc dân tộc, tiếp thu tinh hoa văn hóa nhân loại</a:t>
              </a:r>
              <a:endParaRPr sz="2800" dirty="0">
                <a:latin typeface="Arial" panose="020B0604020202020204" pitchFamily="34" charset="0"/>
                <a:cs typeface="Arial" panose="020B0604020202020204" pitchFamily="34" charset="0"/>
              </a:endParaRPr>
            </a:p>
            <a:p>
              <a:pPr marL="0" lvl="0" indent="0" algn="just">
                <a:lnSpc>
                  <a:spcPct val="150000"/>
                </a:lnSpc>
                <a:spcBef>
                  <a:spcPct val="0"/>
                </a:spcBef>
                <a:buFontTx/>
                <a:buNone/>
              </a:pPr>
              <a:endParaRPr sz="2800" dirty="0">
                <a:cs typeface="Times New Roman" panose="02020603050405020304" pitchFamily="18" charset="0"/>
              </a:endParaRPr>
            </a:p>
            <a:p>
              <a:pPr marL="0" lvl="0" indent="0" algn="just">
                <a:lnSpc>
                  <a:spcPct val="150000"/>
                </a:lnSpc>
                <a:spcBef>
                  <a:spcPct val="0"/>
                </a:spcBef>
                <a:buFontTx/>
                <a:buNone/>
              </a:pPr>
              <a:r>
                <a:rPr sz="2800" dirty="0">
                  <a:cs typeface="Times New Roman" panose="02020603050405020304" pitchFamily="18" charset="0"/>
                </a:rPr>
                <a:t> </a:t>
              </a:r>
              <a:endParaRPr sz="2800" dirty="0">
                <a:ea typeface="Times New Roman" panose="02020603050405020304" pitchFamily="18" charset="0"/>
              </a:endParaRPr>
            </a:p>
          </p:txBody>
        </p:sp>
        <p:sp>
          <p:nvSpPr>
            <p:cNvPr id="59399"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59400" name="Picture 16"/>
            <p:cNvPicPr>
              <a:picLocks noChangeAspect="1"/>
            </p:cNvPicPr>
            <p:nvPr/>
          </p:nvPicPr>
          <p:blipFill>
            <a:blip r:embed="rId2"/>
            <a:stretch>
              <a:fillRect/>
            </a:stretch>
          </p:blipFill>
          <p:spPr>
            <a:xfrm>
              <a:off x="5355772" y="3851958"/>
              <a:ext cx="3201499" cy="2049682"/>
            </a:xfrm>
            <a:prstGeom prst="rect">
              <a:avLst/>
            </a:prstGeom>
            <a:noFill/>
            <a:ln w="9525" cap="flat" cmpd="sng">
              <a:solidFill>
                <a:srgbClr val="808000"/>
              </a:solidFill>
              <a:prstDash val="solid"/>
              <a:miter/>
              <a:headEnd type="none" w="med" len="med"/>
              <a:tailEnd type="none" w="med" len="med"/>
            </a:ln>
          </p:spPr>
        </p:pic>
        <p:sp>
          <p:nvSpPr>
            <p:cNvPr id="59401" name="Rectangle 2"/>
            <p:cNvSpPr txBox="1"/>
            <p:nvPr/>
          </p:nvSpPr>
          <p:spPr>
            <a:xfrm>
              <a:off x="1247094" y="455604"/>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NỘI DUNG CƠ BẢN CỦA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grpSp>
      <p:sp>
        <p:nvSpPr>
          <p:cNvPr id="59395"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pic>
        <p:nvPicPr>
          <p:cNvPr id="59396" name="Picture 2"/>
          <p:cNvPicPr>
            <a:picLocks noChangeAspect="1"/>
          </p:cNvPicPr>
          <p:nvPr/>
        </p:nvPicPr>
        <p:blipFill>
          <a:blip r:embed="rId3"/>
          <a:stretch>
            <a:fillRect/>
          </a:stretch>
        </p:blipFill>
        <p:spPr>
          <a:xfrm>
            <a:off x="5257800" y="1250950"/>
            <a:ext cx="3289300" cy="21018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0418" name="Picture 2"/>
          <p:cNvPicPr>
            <a:picLocks noChangeAspect="1"/>
          </p:cNvPicPr>
          <p:nvPr/>
        </p:nvPicPr>
        <p:blipFill>
          <a:blip r:embed="rId2"/>
          <a:stretch>
            <a:fillRect/>
          </a:stretch>
        </p:blipFill>
        <p:spPr>
          <a:xfrm>
            <a:off x="0" y="39688"/>
            <a:ext cx="9144000" cy="6818312"/>
          </a:xfrm>
          <a:prstGeom prst="rect">
            <a:avLst/>
          </a:prstGeom>
          <a:noFill/>
          <a:ln w="9525">
            <a:noFill/>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1442" name="Picture 2"/>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2466" name="Picture 2"/>
          <p:cNvPicPr>
            <a:picLocks noChangeAspect="1"/>
          </p:cNvPicPr>
          <p:nvPr/>
        </p:nvPicPr>
        <p:blipFill>
          <a:blip r:embed="rId2"/>
          <a:stretch>
            <a:fillRect/>
          </a:stretch>
        </p:blipFill>
        <p:spPr>
          <a:xfrm>
            <a:off x="2209800" y="457200"/>
            <a:ext cx="5334000" cy="6019800"/>
          </a:xfrm>
          <a:prstGeom prst="rect">
            <a:avLst/>
          </a:prstGeom>
          <a:noFill/>
          <a:ln w="9525">
            <a:noFill/>
          </a:ln>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3490" name="Picture 2"/>
          <p:cNvPicPr>
            <a:picLocks noChangeAspect="1"/>
          </p:cNvPicPr>
          <p:nvPr/>
        </p:nvPicPr>
        <p:blipFill>
          <a:blip r:embed="rId2"/>
          <a:stretch>
            <a:fillRect/>
          </a:stretch>
        </p:blipFill>
        <p:spPr>
          <a:xfrm>
            <a:off x="457200" y="304800"/>
            <a:ext cx="8229600" cy="6192838"/>
          </a:xfrm>
          <a:prstGeom prst="rect">
            <a:avLst/>
          </a:prstGeom>
          <a:noFill/>
          <a:ln w="9525">
            <a:noFill/>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11266" name="Group 9"/>
          <p:cNvGrpSpPr/>
          <p:nvPr/>
        </p:nvGrpSpPr>
        <p:grpSpPr bwMode="auto">
          <a:xfrm>
            <a:off x="38100" y="164926"/>
            <a:ext cx="9067800" cy="6705600"/>
            <a:chOff x="76200" y="0"/>
            <a:chExt cx="9067800" cy="6858000"/>
          </a:xfrm>
          <a:blipFill>
            <a:blip r:embed="rId2"/>
            <a:stretch>
              <a:fillRect/>
            </a:stretch>
          </a:blipFill>
        </p:grpSpPr>
        <p:pic>
          <p:nvPicPr>
            <p:cNvPr id="11270" name="Picture 2"/>
            <p:cNvPicPr>
              <a:picLocks noChangeAspect="1" noChangeArrowheads="1"/>
            </p:cNvPicPr>
            <p:nvPr/>
          </p:nvPicPr>
          <p:blipFill>
            <a:blip r:embed="rId3"/>
            <a:srcRect/>
            <a:stretch>
              <a:fillRect/>
            </a:stretch>
          </p:blipFill>
          <p:spPr bwMode="auto">
            <a:xfrm>
              <a:off x="8137184" y="0"/>
              <a:ext cx="1006816" cy="565007"/>
            </a:xfrm>
            <a:prstGeom prst="rect">
              <a:avLst/>
            </a:prstGeom>
            <a:grpFill/>
            <a:ln>
              <a:noFill/>
            </a:ln>
          </p:spPr>
        </p:pic>
        <p:pic>
          <p:nvPicPr>
            <p:cNvPr id="11271" name="Picture 11"/>
            <p:cNvPicPr>
              <a:picLocks noChangeAspect="1" noChangeArrowheads="1"/>
            </p:cNvPicPr>
            <p:nvPr/>
          </p:nvPicPr>
          <p:blipFill>
            <a:blip r:embed="rId3"/>
            <a:srcRect/>
            <a:stretch>
              <a:fillRect/>
            </a:stretch>
          </p:blipFill>
          <p:spPr bwMode="auto">
            <a:xfrm>
              <a:off x="8686800" y="6601427"/>
              <a:ext cx="457200" cy="256573"/>
            </a:xfrm>
            <a:prstGeom prst="rect">
              <a:avLst/>
            </a:prstGeom>
            <a:grpFill/>
            <a:ln>
              <a:noFill/>
            </a:ln>
          </p:spPr>
        </p:pic>
        <p:pic>
          <p:nvPicPr>
            <p:cNvPr id="11272" name="Picture 2"/>
            <p:cNvPicPr>
              <a:picLocks noChangeAspect="1" noChangeArrowheads="1"/>
            </p:cNvPicPr>
            <p:nvPr/>
          </p:nvPicPr>
          <p:blipFill>
            <a:blip r:embed="rId3"/>
            <a:srcRect/>
            <a:stretch>
              <a:fillRect/>
            </a:stretch>
          </p:blipFill>
          <p:spPr bwMode="auto">
            <a:xfrm>
              <a:off x="76200" y="0"/>
              <a:ext cx="946150" cy="555096"/>
            </a:xfrm>
            <a:prstGeom prst="rect">
              <a:avLst/>
            </a:prstGeom>
            <a:grpFill/>
            <a:ln>
              <a:noFill/>
            </a:ln>
          </p:spPr>
        </p:pic>
        <p:pic>
          <p:nvPicPr>
            <p:cNvPr id="11273" name="Picture 2"/>
            <p:cNvPicPr>
              <a:picLocks noChangeAspect="1" noChangeArrowheads="1"/>
            </p:cNvPicPr>
            <p:nvPr/>
          </p:nvPicPr>
          <p:blipFill>
            <a:blip r:embed="rId3"/>
            <a:srcRect/>
            <a:stretch>
              <a:fillRect/>
            </a:stretch>
          </p:blipFill>
          <p:spPr bwMode="auto">
            <a:xfrm>
              <a:off x="76200" y="6589765"/>
              <a:ext cx="457200" cy="268235"/>
            </a:xfrm>
            <a:prstGeom prst="rect">
              <a:avLst/>
            </a:prstGeom>
            <a:grpFill/>
            <a:ln>
              <a:noFill/>
            </a:ln>
          </p:spPr>
        </p:pic>
        <p:cxnSp>
          <p:nvCxnSpPr>
            <p:cNvPr id="30" name="Straight Connector 29"/>
            <p:cNvCxnSpPr/>
            <p:nvPr/>
          </p:nvCxnSpPr>
          <p:spPr>
            <a:xfrm rot="5400000">
              <a:off x="-2575358" y="3670986"/>
              <a:ext cx="5753966" cy="6350"/>
            </a:xfrm>
            <a:prstGeom prst="line">
              <a:avLst/>
            </a:prstGeom>
            <a:grpFill/>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6" y="3709122"/>
              <a:ext cx="5828651" cy="4763"/>
            </a:xfrm>
            <a:prstGeom prst="line">
              <a:avLst/>
            </a:prstGeom>
            <a:grpFill/>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grpFill/>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grpFill/>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graphicFrame>
        <p:nvGraphicFramePr>
          <p:cNvPr id="14" name="Diagram 13"/>
          <p:cNvGraphicFramePr/>
          <p:nvPr/>
        </p:nvGraphicFramePr>
        <p:xfrm>
          <a:off x="457200" y="1219200"/>
          <a:ext cx="8388350" cy="4697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val 12"/>
          <p:cNvSpPr/>
          <p:nvPr/>
        </p:nvSpPr>
        <p:spPr>
          <a:xfrm>
            <a:off x="7162800" y="2141538"/>
            <a:ext cx="525463" cy="525463"/>
          </a:xfrm>
          <a:prstGeom prst="ellipse">
            <a:avLst/>
          </a:prstGeom>
          <a:solidFill>
            <a:srgbClr val="0000FF"/>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dirty="0">
              <a:ln>
                <a:noFill/>
              </a:ln>
              <a:solidFill>
                <a:srgbClr val="FF0000"/>
              </a:solidFill>
              <a:effectLst/>
              <a:highlight>
                <a:srgbClr val="FF0000"/>
              </a:highlight>
              <a:uLnTx/>
              <a:uFillTx/>
              <a:latin typeface="+mn-lt"/>
              <a:ea typeface="+mn-ea"/>
              <a:cs typeface="+mn-cs"/>
            </a:endParaRPr>
          </a:p>
        </p:txBody>
      </p:sp>
      <p:sp>
        <p:nvSpPr>
          <p:cNvPr id="11269" name="Title 1"/>
          <p:cNvSpPr txBox="1"/>
          <p:nvPr/>
        </p:nvSpPr>
        <p:spPr>
          <a:xfrm>
            <a:off x="838200" y="0"/>
            <a:ext cx="7315200" cy="9144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I. KHÁI QUÁT CHUNG VỀ LUẬT HIẾN PHÁP</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spd="slow">
    <p:circle/>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64514" name="Group 1"/>
          <p:cNvGrpSpPr/>
          <p:nvPr/>
        </p:nvGrpSpPr>
        <p:grpSpPr>
          <a:xfrm>
            <a:off x="608013" y="447675"/>
            <a:ext cx="8293100" cy="6035675"/>
            <a:chOff x="830534" y="447322"/>
            <a:chExt cx="8070578" cy="6036115"/>
          </a:xfrm>
        </p:grpSpPr>
        <p:sp>
          <p:nvSpPr>
            <p:cNvPr id="64517" name="Text Box 4"/>
            <p:cNvSpPr txBox="1"/>
            <p:nvPr/>
          </p:nvSpPr>
          <p:spPr>
            <a:xfrm>
              <a:off x="980394" y="1162705"/>
              <a:ext cx="4746172" cy="5232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800" b="1" dirty="0">
                  <a:solidFill>
                    <a:srgbClr val="0000FF"/>
                  </a:solidFill>
                  <a:latin typeface="Times New Roman" panose="02020603050405020304" pitchFamily="18" charset="0"/>
                  <a:cs typeface="Times New Roman" panose="02020603050405020304" pitchFamily="18" charset="0"/>
                </a:rPr>
                <a:t>6. GIÁO DỤC</a:t>
              </a:r>
              <a:endParaRPr lang="en-US" altLang="vi-VN" sz="2800" b="1" dirty="0">
                <a:solidFill>
                  <a:srgbClr val="0000FF"/>
                </a:solidFill>
                <a:latin typeface="Times New Roman" panose="02020603050405020304" pitchFamily="18" charset="0"/>
                <a:ea typeface="Times New Roman" panose="02020603050405020304" pitchFamily="18" charset="0"/>
              </a:endParaRPr>
            </a:p>
          </p:txBody>
        </p:sp>
        <p:sp>
          <p:nvSpPr>
            <p:cNvPr id="23557" name="Text Box 5"/>
            <p:cNvSpPr txBox="1">
              <a:spLocks noChangeArrowheads="1"/>
            </p:cNvSpPr>
            <p:nvPr/>
          </p:nvSpPr>
          <p:spPr bwMode="auto">
            <a:xfrm>
              <a:off x="830534" y="1866650"/>
              <a:ext cx="4044558" cy="4616787"/>
            </a:xfrm>
            <a:prstGeom prst="rect">
              <a:avLst/>
            </a:prstGeom>
            <a:noFill/>
            <a:ln>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vi-VN" altLang="x-none" sz="2800" dirty="0">
                  <a:latin typeface="Times New Roman" panose="02020603050405020304" pitchFamily="18" charset="0"/>
                  <a:cs typeface="Arial" panose="020B0604020202020204" pitchFamily="34" charset="0"/>
                </a:rPr>
                <a:t>Phát triển giáo dục l</a:t>
              </a:r>
              <a:r>
                <a:rPr lang="vi-VN" altLang="x-none" sz="2800" dirty="0">
                  <a:latin typeface="Times New Roman" panose="02020603050405020304" pitchFamily="18" charset="0"/>
                  <a:ea typeface="Arial" panose="020B0604020202020204" pitchFamily="34" charset="0"/>
                </a:rPr>
                <a:t>à</a:t>
              </a:r>
              <a:r>
                <a:rPr lang="vi-VN" altLang="x-none" sz="2800" dirty="0">
                  <a:latin typeface="Times New Roman" panose="02020603050405020304" pitchFamily="18" charset="0"/>
                  <a:cs typeface="Arial" panose="020B0604020202020204" pitchFamily="34" charset="0"/>
                </a:rPr>
                <a:t> quốc sách h</a:t>
              </a:r>
              <a:r>
                <a:rPr lang="vi-VN" altLang="x-none" sz="2800" dirty="0">
                  <a:latin typeface="Times New Roman" panose="02020603050405020304" pitchFamily="18" charset="0"/>
                  <a:ea typeface="Arial" panose="020B0604020202020204" pitchFamily="34" charset="0"/>
                </a:rPr>
                <a:t>à</a:t>
              </a:r>
              <a:r>
                <a:rPr lang="vi-VN" altLang="x-none" sz="2800" dirty="0">
                  <a:latin typeface="Times New Roman" panose="02020603050405020304" pitchFamily="18" charset="0"/>
                  <a:cs typeface="Arial" panose="020B0604020202020204" pitchFamily="34" charset="0"/>
                </a:rPr>
                <a:t>ng đầu nhằm nâng cao dân trí, phát triển nguồn nhân lực, bồi dưỡng nhân t</a:t>
              </a:r>
              <a:r>
                <a:rPr lang="vi-VN" altLang="x-none" sz="2800" dirty="0">
                  <a:latin typeface="Times New Roman" panose="02020603050405020304" pitchFamily="18" charset="0"/>
                  <a:ea typeface="Arial" panose="020B0604020202020204" pitchFamily="34" charset="0"/>
                </a:rPr>
                <a:t>à</a:t>
              </a:r>
              <a:r>
                <a:rPr lang="vi-VN" altLang="x-none" sz="2800" dirty="0">
                  <a:latin typeface="Times New Roman" panose="02020603050405020304" pitchFamily="18" charset="0"/>
                  <a:cs typeface="Arial" panose="020B0604020202020204" pitchFamily="34" charset="0"/>
                </a:rPr>
                <a:t>i</a:t>
              </a:r>
              <a:endParaRPr sz="2800" dirty="0">
                <a:cs typeface="Arial" panose="020B0604020202020204" pitchFamily="34" charset="0"/>
              </a:endParaRPr>
            </a:p>
            <a:p>
              <a:pPr marL="0" lvl="0" indent="0" algn="just">
                <a:lnSpc>
                  <a:spcPct val="150000"/>
                </a:lnSpc>
                <a:spcBef>
                  <a:spcPct val="0"/>
                </a:spcBef>
                <a:buFontTx/>
                <a:buNone/>
              </a:pPr>
              <a:endParaRPr sz="2800" dirty="0">
                <a:cs typeface="Times New Roman" panose="02020603050405020304" pitchFamily="18" charset="0"/>
              </a:endParaRPr>
            </a:p>
            <a:p>
              <a:pPr marL="0" lvl="0" indent="0" algn="just">
                <a:lnSpc>
                  <a:spcPct val="150000"/>
                </a:lnSpc>
                <a:spcBef>
                  <a:spcPct val="0"/>
                </a:spcBef>
                <a:buFontTx/>
                <a:buNone/>
              </a:pPr>
              <a:r>
                <a:rPr sz="2800" dirty="0">
                  <a:cs typeface="Times New Roman" panose="02020603050405020304" pitchFamily="18" charset="0"/>
                </a:rPr>
                <a:t> </a:t>
              </a:r>
              <a:endParaRPr sz="2800" dirty="0">
                <a:ea typeface="Times New Roman" panose="02020603050405020304" pitchFamily="18" charset="0"/>
              </a:endParaRPr>
            </a:p>
          </p:txBody>
        </p:sp>
        <p:sp>
          <p:nvSpPr>
            <p:cNvPr id="64519" name="Line 6"/>
            <p:cNvSpPr/>
            <p:nvPr/>
          </p:nvSpPr>
          <p:spPr>
            <a:xfrm>
              <a:off x="5207453" y="1600200"/>
              <a:ext cx="0" cy="4389120"/>
            </a:xfrm>
            <a:prstGeom prst="line">
              <a:avLst/>
            </a:prstGeom>
            <a:ln w="9525" cap="flat" cmpd="sng">
              <a:solidFill>
                <a:schemeClr val="tx1"/>
              </a:solidFill>
              <a:prstDash val="solid"/>
              <a:headEnd type="none" w="med" len="med"/>
              <a:tailEnd type="none" w="med" len="med"/>
            </a:ln>
          </p:spPr>
        </p:sp>
        <p:pic>
          <p:nvPicPr>
            <p:cNvPr id="64520" name="Picture 16"/>
            <p:cNvPicPr>
              <a:picLocks noChangeAspect="1"/>
            </p:cNvPicPr>
            <p:nvPr/>
          </p:nvPicPr>
          <p:blipFill>
            <a:blip r:embed="rId2"/>
            <a:stretch>
              <a:fillRect/>
            </a:stretch>
          </p:blipFill>
          <p:spPr>
            <a:xfrm>
              <a:off x="5391462" y="3851958"/>
              <a:ext cx="3130119" cy="2049682"/>
            </a:xfrm>
            <a:prstGeom prst="rect">
              <a:avLst/>
            </a:prstGeom>
            <a:noFill/>
            <a:ln w="9525" cap="flat" cmpd="sng">
              <a:solidFill>
                <a:srgbClr val="808000"/>
              </a:solidFill>
              <a:prstDash val="solid"/>
              <a:miter/>
              <a:headEnd type="none" w="med" len="med"/>
              <a:tailEnd type="none" w="med" len="med"/>
            </a:ln>
          </p:spPr>
        </p:pic>
        <p:sp>
          <p:nvSpPr>
            <p:cNvPr id="64521" name="Rectangle 2"/>
            <p:cNvSpPr txBox="1"/>
            <p:nvPr/>
          </p:nvSpPr>
          <p:spPr>
            <a:xfrm>
              <a:off x="1128712" y="447322"/>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NỘI DUNG CƠ BẢN CỦA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grpSp>
      <p:sp>
        <p:nvSpPr>
          <p:cNvPr id="64515"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pic>
        <p:nvPicPr>
          <p:cNvPr id="64516" name="Picture 2"/>
          <p:cNvPicPr>
            <a:picLocks noChangeAspect="1"/>
          </p:cNvPicPr>
          <p:nvPr/>
        </p:nvPicPr>
        <p:blipFill>
          <a:blip r:embed="rId3"/>
          <a:stretch>
            <a:fillRect/>
          </a:stretch>
        </p:blipFill>
        <p:spPr>
          <a:xfrm>
            <a:off x="5257800" y="1546225"/>
            <a:ext cx="3289300" cy="15113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5538" name="Picture 2"/>
          <p:cNvPicPr>
            <a:picLocks noChangeAspect="1"/>
          </p:cNvPicPr>
          <p:nvPr/>
        </p:nvPicPr>
        <p:blipFill>
          <a:blip r:embed="rId2"/>
          <a:stretch>
            <a:fillRect/>
          </a:stretch>
        </p:blipFill>
        <p:spPr>
          <a:xfrm>
            <a:off x="457200" y="457200"/>
            <a:ext cx="8153400" cy="6019800"/>
          </a:xfrm>
          <a:prstGeom prst="rect">
            <a:avLst/>
          </a:prstGeom>
          <a:noFill/>
          <a:ln w="9525">
            <a:noFill/>
          </a:ln>
        </p:spPr>
      </p:pic>
    </p:spTree>
  </p:cSld>
  <p:clrMapOvr>
    <a:masterClrMapping/>
  </p:clrMapOvr>
  <p:transition spd="slow">
    <p:circl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6562" name="Picture 2"/>
          <p:cNvPicPr>
            <a:picLocks noChangeAspect="1"/>
          </p:cNvPicPr>
          <p:nvPr/>
        </p:nvPicPr>
        <p:blipFill>
          <a:blip r:embed="rId2"/>
          <a:stretch>
            <a:fillRect/>
          </a:stretch>
        </p:blipFill>
        <p:spPr>
          <a:xfrm>
            <a:off x="457200" y="457200"/>
            <a:ext cx="8153400" cy="5943600"/>
          </a:xfrm>
          <a:prstGeom prst="rect">
            <a:avLst/>
          </a:prstGeom>
          <a:noFill/>
          <a:ln w="9525">
            <a:noFill/>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67586" name="Group 1"/>
          <p:cNvGrpSpPr/>
          <p:nvPr/>
        </p:nvGrpSpPr>
        <p:grpSpPr>
          <a:xfrm>
            <a:off x="493713" y="519113"/>
            <a:ext cx="8650287" cy="6499225"/>
            <a:chOff x="719820" y="519855"/>
            <a:chExt cx="8418057" cy="6499361"/>
          </a:xfrm>
        </p:grpSpPr>
        <p:sp>
          <p:nvSpPr>
            <p:cNvPr id="67589" name="Text Box 4"/>
            <p:cNvSpPr txBox="1"/>
            <p:nvPr/>
          </p:nvSpPr>
          <p:spPr>
            <a:xfrm>
              <a:off x="1054553" y="1276913"/>
              <a:ext cx="4746172"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1800" b="1" dirty="0">
                  <a:solidFill>
                    <a:srgbClr val="0000FF"/>
                  </a:solidFill>
                  <a:latin typeface="Times New Roman" panose="02020603050405020304" pitchFamily="18" charset="0"/>
                  <a:cs typeface="Times New Roman" panose="02020603050405020304" pitchFamily="18" charset="0"/>
                </a:rPr>
                <a:t>8. MÔI TRƯỜNG</a:t>
              </a:r>
              <a:endParaRPr lang="en-US" altLang="vi-VN" sz="1800" b="1" dirty="0">
                <a:solidFill>
                  <a:srgbClr val="0000FF"/>
                </a:solidFill>
                <a:latin typeface="Times New Roman" panose="02020603050405020304" pitchFamily="18" charset="0"/>
                <a:ea typeface="Times New Roman" panose="02020603050405020304" pitchFamily="18" charset="0"/>
              </a:endParaRPr>
            </a:p>
          </p:txBody>
        </p:sp>
        <p:sp>
          <p:nvSpPr>
            <p:cNvPr id="67590" name="Text Box 5"/>
            <p:cNvSpPr txBox="1"/>
            <p:nvPr/>
          </p:nvSpPr>
          <p:spPr>
            <a:xfrm>
              <a:off x="719820" y="1755801"/>
              <a:ext cx="4561793" cy="52634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vi-VN" sz="2800" dirty="0">
                  <a:latin typeface="Arial" panose="020B0604020202020204" pitchFamily="34" charset="0"/>
                  <a:cs typeface="Arial" panose="020B0604020202020204" pitchFamily="34" charset="0"/>
                </a:rPr>
                <a:t>N</a:t>
              </a:r>
              <a:r>
                <a:rPr lang="vi-VN" altLang="vi-VN" sz="2800" dirty="0">
                  <a:latin typeface="Arial" panose="020B0604020202020204" pitchFamily="34" charset="0"/>
                  <a:cs typeface="Arial" panose="020B0604020202020204" pitchFamily="34" charset="0"/>
                </a:rPr>
                <a:t>h</a:t>
              </a:r>
              <a:r>
                <a:rPr lang="vi-VN" altLang="vi-VN" sz="2800" dirty="0">
                  <a:latin typeface="Arial" panose="020B0604020202020204" pitchFamily="34" charset="0"/>
                  <a:ea typeface="Arial" panose="020B0604020202020204" pitchFamily="34" charset="0"/>
                </a:rPr>
                <a:t>à</a:t>
              </a:r>
              <a:r>
                <a:rPr lang="vi-VN" altLang="vi-VN" sz="2800" dirty="0">
                  <a:latin typeface="Arial" panose="020B0604020202020204" pitchFamily="34" charset="0"/>
                  <a:cs typeface="Arial" panose="020B0604020202020204" pitchFamily="34" charset="0"/>
                </a:rPr>
                <a:t> nước có chính sách bảo vệ môi trường; quản lý, sử dụng hiệu quả, bền vững các nguồn t</a:t>
              </a:r>
              <a:r>
                <a:rPr lang="vi-VN" altLang="vi-VN" sz="2800" dirty="0">
                  <a:latin typeface="Arial" panose="020B0604020202020204" pitchFamily="34" charset="0"/>
                  <a:ea typeface="Arial" panose="020B0604020202020204" pitchFamily="34" charset="0"/>
                </a:rPr>
                <a:t>à</a:t>
              </a:r>
              <a:r>
                <a:rPr lang="vi-VN" altLang="vi-VN" sz="2800" dirty="0">
                  <a:latin typeface="Arial" panose="020B0604020202020204" pitchFamily="34" charset="0"/>
                  <a:cs typeface="Arial" panose="020B0604020202020204" pitchFamily="34" charset="0"/>
                </a:rPr>
                <a:t>i nguyên thiên nhiên; chống thiên tai, ứng phó với biến đổi khí hậu</a:t>
              </a:r>
              <a:endParaRPr lang="en-US" altLang="vi-VN" sz="2800" dirty="0">
                <a:latin typeface="Arial" panose="020B0604020202020204" pitchFamily="34" charset="0"/>
                <a:cs typeface="Arial" panose="020B0604020202020204" pitchFamily="34" charset="0"/>
              </a:endParaRPr>
            </a:p>
            <a:p>
              <a:pPr marL="0" lvl="0" indent="0" algn="just">
                <a:lnSpc>
                  <a:spcPct val="150000"/>
                </a:lnSpc>
                <a:spcBef>
                  <a:spcPct val="0"/>
                </a:spcBef>
                <a:buFontTx/>
                <a:buNone/>
              </a:pPr>
              <a:endParaRPr lang="en-US" altLang="vi-VN" sz="2800" dirty="0">
                <a:latin typeface="Times New Roman" panose="02020603050405020304" pitchFamily="18" charset="0"/>
                <a:cs typeface="Times New Roman" panose="02020603050405020304" pitchFamily="18" charset="0"/>
              </a:endParaRPr>
            </a:p>
            <a:p>
              <a:pPr marL="0" lvl="0" indent="0" algn="just">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pic>
          <p:nvPicPr>
            <p:cNvPr id="67591" name="Picture 16"/>
            <p:cNvPicPr>
              <a:picLocks noChangeAspect="1"/>
            </p:cNvPicPr>
            <p:nvPr/>
          </p:nvPicPr>
          <p:blipFill>
            <a:blip r:embed="rId2"/>
            <a:stretch>
              <a:fillRect/>
            </a:stretch>
          </p:blipFill>
          <p:spPr>
            <a:xfrm>
              <a:off x="5391462" y="3807392"/>
              <a:ext cx="3130119" cy="2138818"/>
            </a:xfrm>
            <a:prstGeom prst="rect">
              <a:avLst/>
            </a:prstGeom>
            <a:noFill/>
            <a:ln w="9525" cap="flat" cmpd="sng">
              <a:solidFill>
                <a:srgbClr val="808000"/>
              </a:solidFill>
              <a:prstDash val="solid"/>
              <a:miter/>
              <a:headEnd type="none" w="med" len="med"/>
              <a:tailEnd type="none" w="med" len="med"/>
            </a:ln>
          </p:spPr>
        </p:pic>
        <p:sp>
          <p:nvSpPr>
            <p:cNvPr id="67592" name="Rectangle 2"/>
            <p:cNvSpPr txBox="1"/>
            <p:nvPr/>
          </p:nvSpPr>
          <p:spPr>
            <a:xfrm>
              <a:off x="1365477" y="519855"/>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NỘI DUNG CƠ BẢN CỦA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grpSp>
      <p:sp>
        <p:nvSpPr>
          <p:cNvPr id="67587"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pic>
        <p:nvPicPr>
          <p:cNvPr id="67588" name="Picture 2"/>
          <p:cNvPicPr>
            <a:picLocks noChangeAspect="1"/>
          </p:cNvPicPr>
          <p:nvPr/>
        </p:nvPicPr>
        <p:blipFill>
          <a:blip r:embed="rId3"/>
          <a:stretch>
            <a:fillRect/>
          </a:stretch>
        </p:blipFill>
        <p:spPr>
          <a:xfrm>
            <a:off x="5294313" y="1582738"/>
            <a:ext cx="3216275" cy="1809750"/>
          </a:xfrm>
          <a:prstGeom prst="rect">
            <a:avLst/>
          </a:prstGeom>
          <a:noFill/>
          <a:ln w="9525">
            <a:noFill/>
          </a:ln>
        </p:spPr>
      </p:pic>
    </p:spTree>
  </p:cSld>
  <p:clrMapOvr>
    <a:masterClrMapping/>
  </p:clrMapOvr>
  <p:transition spd="slow">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68610" name="Group 1"/>
          <p:cNvGrpSpPr/>
          <p:nvPr/>
        </p:nvGrpSpPr>
        <p:grpSpPr>
          <a:xfrm>
            <a:off x="609600" y="531813"/>
            <a:ext cx="8412163" cy="6065837"/>
            <a:chOff x="832077" y="531912"/>
            <a:chExt cx="8187417" cy="6065997"/>
          </a:xfrm>
        </p:grpSpPr>
        <p:sp>
          <p:nvSpPr>
            <p:cNvPr id="68613" name="Text Box 4"/>
            <p:cNvSpPr txBox="1"/>
            <p:nvPr/>
          </p:nvSpPr>
          <p:spPr>
            <a:xfrm>
              <a:off x="832077" y="1217710"/>
              <a:ext cx="4746172" cy="4309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0000FF"/>
                  </a:solidFill>
                  <a:latin typeface="Times New Roman" panose="02020603050405020304" pitchFamily="18" charset="0"/>
                  <a:cs typeface="Times New Roman" panose="02020603050405020304" pitchFamily="18" charset="0"/>
                </a:rPr>
                <a:t>7. KHOA HỌC CÔNG NGHỆ</a:t>
              </a:r>
              <a:endParaRPr lang="en-US" altLang="vi-VN" sz="2200" b="1" dirty="0">
                <a:solidFill>
                  <a:srgbClr val="0000FF"/>
                </a:solidFill>
                <a:latin typeface="Times New Roman" panose="02020603050405020304" pitchFamily="18" charset="0"/>
                <a:ea typeface="Times New Roman" panose="02020603050405020304" pitchFamily="18" charset="0"/>
              </a:endParaRPr>
            </a:p>
          </p:txBody>
        </p:sp>
        <p:sp>
          <p:nvSpPr>
            <p:cNvPr id="68614" name="Text Box 5"/>
            <p:cNvSpPr txBox="1"/>
            <p:nvPr/>
          </p:nvSpPr>
          <p:spPr>
            <a:xfrm>
              <a:off x="897893" y="1981261"/>
              <a:ext cx="4235404" cy="461664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vi-VN" altLang="vi-VN" sz="2800" dirty="0">
                  <a:latin typeface="Times New Roman" panose="02020603050405020304" pitchFamily="18" charset="0"/>
                  <a:cs typeface="Times New Roman" panose="02020603050405020304" pitchFamily="18" charset="0"/>
                </a:rPr>
                <a:t>Phát triển khoa học v</a:t>
              </a:r>
              <a:r>
                <a:rPr lang="vi-VN" altLang="vi-VN" sz="2800" dirty="0">
                  <a:latin typeface="Times New Roman" panose="02020603050405020304" pitchFamily="18" charset="0"/>
                  <a:ea typeface="Times New Roman" panose="02020603050405020304" pitchFamily="18" charset="0"/>
                </a:rPr>
                <a:t>à</a:t>
              </a:r>
              <a:r>
                <a:rPr lang="vi-VN" altLang="vi-VN" sz="2800" dirty="0">
                  <a:latin typeface="Times New Roman" panose="02020603050405020304" pitchFamily="18" charset="0"/>
                  <a:cs typeface="Times New Roman" panose="02020603050405020304" pitchFamily="18" charset="0"/>
                </a:rPr>
                <a:t> công nghệ l</a:t>
              </a:r>
              <a:r>
                <a:rPr lang="vi-VN" altLang="vi-VN" sz="2800" dirty="0">
                  <a:latin typeface="Times New Roman" panose="02020603050405020304" pitchFamily="18" charset="0"/>
                  <a:ea typeface="Times New Roman" panose="02020603050405020304" pitchFamily="18" charset="0"/>
                </a:rPr>
                <a:t>à</a:t>
              </a:r>
              <a:r>
                <a:rPr lang="vi-VN" altLang="vi-VN" sz="2800" dirty="0">
                  <a:latin typeface="Times New Roman" panose="02020603050405020304" pitchFamily="18" charset="0"/>
                  <a:cs typeface="Times New Roman" panose="02020603050405020304" pitchFamily="18" charset="0"/>
                </a:rPr>
                <a:t> quốc sách h</a:t>
              </a:r>
              <a:r>
                <a:rPr lang="vi-VN" altLang="vi-VN" sz="2800" dirty="0">
                  <a:latin typeface="Times New Roman" panose="02020603050405020304" pitchFamily="18" charset="0"/>
                  <a:ea typeface="Times New Roman" panose="02020603050405020304" pitchFamily="18" charset="0"/>
                </a:rPr>
                <a:t>à</a:t>
              </a:r>
              <a:r>
                <a:rPr lang="vi-VN" altLang="vi-VN" sz="2800" dirty="0">
                  <a:latin typeface="Times New Roman" panose="02020603050405020304" pitchFamily="18" charset="0"/>
                  <a:cs typeface="Times New Roman" panose="02020603050405020304" pitchFamily="18" charset="0"/>
                </a:rPr>
                <a:t>ng đầu, giữ vai trò then chốt trong sự nghiệp phát triển kinh tế - xã hội của đất nước</a:t>
              </a:r>
              <a:endParaRPr lang="en-US" altLang="vi-VN" sz="2800" dirty="0">
                <a:latin typeface="Times New Roman" panose="02020603050405020304" pitchFamily="18" charset="0"/>
                <a:cs typeface="Times New Roman" panose="02020603050405020304" pitchFamily="18" charset="0"/>
              </a:endParaRPr>
            </a:p>
            <a:p>
              <a:pPr marL="0" lvl="0" indent="0" algn="just">
                <a:lnSpc>
                  <a:spcPct val="150000"/>
                </a:lnSpc>
                <a:spcBef>
                  <a:spcPct val="0"/>
                </a:spcBef>
                <a:buFontTx/>
                <a:buNone/>
              </a:pPr>
              <a:endParaRPr lang="en-US" altLang="vi-VN" sz="2800" dirty="0">
                <a:latin typeface="Times New Roman" panose="02020603050405020304" pitchFamily="18" charset="0"/>
                <a:cs typeface="Times New Roman" panose="02020603050405020304" pitchFamily="18" charset="0"/>
              </a:endParaRPr>
            </a:p>
            <a:p>
              <a:pPr marL="0" lvl="0" indent="0" algn="just">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pic>
          <p:nvPicPr>
            <p:cNvPr id="68615" name="Picture 16"/>
            <p:cNvPicPr>
              <a:picLocks noChangeAspect="1"/>
            </p:cNvPicPr>
            <p:nvPr/>
          </p:nvPicPr>
          <p:blipFill>
            <a:blip r:embed="rId2"/>
            <a:stretch>
              <a:fillRect/>
            </a:stretch>
          </p:blipFill>
          <p:spPr>
            <a:xfrm>
              <a:off x="5391462" y="3733801"/>
              <a:ext cx="3130119" cy="2286000"/>
            </a:xfrm>
            <a:prstGeom prst="rect">
              <a:avLst/>
            </a:prstGeom>
            <a:noFill/>
            <a:ln w="9525" cap="flat" cmpd="sng">
              <a:solidFill>
                <a:srgbClr val="808000"/>
              </a:solidFill>
              <a:prstDash val="solid"/>
              <a:miter/>
              <a:headEnd type="none" w="med" len="med"/>
              <a:tailEnd type="none" w="med" len="med"/>
            </a:ln>
          </p:spPr>
        </p:pic>
        <p:sp>
          <p:nvSpPr>
            <p:cNvPr id="68616" name="Rectangle 2"/>
            <p:cNvSpPr txBox="1"/>
            <p:nvPr/>
          </p:nvSpPr>
          <p:spPr>
            <a:xfrm>
              <a:off x="1247094" y="531912"/>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NỘI DUNG CƠ BẢN CỦA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grpSp>
      <p:sp>
        <p:nvSpPr>
          <p:cNvPr id="68611"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pic>
        <p:nvPicPr>
          <p:cNvPr id="68612" name="Picture 2"/>
          <p:cNvPicPr>
            <a:picLocks noChangeAspect="1"/>
          </p:cNvPicPr>
          <p:nvPr/>
        </p:nvPicPr>
        <p:blipFill>
          <a:blip r:embed="rId3"/>
          <a:stretch>
            <a:fillRect/>
          </a:stretch>
        </p:blipFill>
        <p:spPr>
          <a:xfrm>
            <a:off x="5294313" y="1546225"/>
            <a:ext cx="3216275" cy="1882775"/>
          </a:xfrm>
          <a:prstGeom prst="rect">
            <a:avLst/>
          </a:prstGeom>
          <a:noFill/>
          <a:ln w="9525">
            <a:noFill/>
          </a:ln>
        </p:spPr>
      </p:pic>
    </p:spTree>
  </p:cSld>
  <p:clrMapOvr>
    <a:masterClrMapping/>
  </p:clrMapOvr>
  <p:transition spd="slow">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69634" name="Picture 2"/>
          <p:cNvPicPr>
            <a:picLocks noChangeAspect="1"/>
          </p:cNvPicPr>
          <p:nvPr/>
        </p:nvPicPr>
        <p:blipFill>
          <a:blip r:embed="rId2"/>
          <a:stretch>
            <a:fillRect/>
          </a:stretch>
        </p:blipFill>
        <p:spPr>
          <a:xfrm>
            <a:off x="0" y="430213"/>
            <a:ext cx="9144000" cy="5997575"/>
          </a:xfrm>
          <a:prstGeom prst="rect">
            <a:avLst/>
          </a:prstGeom>
          <a:noFill/>
          <a:ln w="9525">
            <a:noFill/>
          </a:ln>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0658" name="Picture 2"/>
          <p:cNvPicPr>
            <a:picLocks noChangeAspect="1"/>
          </p:cNvPicPr>
          <p:nvPr/>
        </p:nvPicPr>
        <p:blipFill>
          <a:blip r:embed="rId2"/>
          <a:stretch>
            <a:fillRect/>
          </a:stretch>
        </p:blipFill>
        <p:spPr>
          <a:xfrm>
            <a:off x="457200" y="457200"/>
            <a:ext cx="8153400" cy="5970588"/>
          </a:xfrm>
          <a:prstGeom prst="rect">
            <a:avLst/>
          </a:prstGeom>
          <a:noFill/>
          <a:ln w="9525">
            <a:noFill/>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1682" name="Picture 2"/>
          <p:cNvPicPr>
            <a:picLocks noChangeAspect="1"/>
          </p:cNvPicPr>
          <p:nvPr/>
        </p:nvPicPr>
        <p:blipFill>
          <a:blip r:embed="rId2"/>
          <a:stretch>
            <a:fillRect/>
          </a:stretch>
        </p:blipFill>
        <p:spPr>
          <a:xfrm>
            <a:off x="457200" y="457200"/>
            <a:ext cx="8153400" cy="6019800"/>
          </a:xfrm>
          <a:prstGeom prst="rect">
            <a:avLst/>
          </a:prstGeom>
          <a:noFill/>
          <a:ln w="9525">
            <a:noFill/>
          </a:ln>
        </p:spPr>
      </p:pic>
    </p:spTree>
  </p:cSld>
  <p:clrMapOvr>
    <a:masterClrMapping/>
  </p:clrMapOvr>
  <p:transition spd="slow">
    <p:circle/>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2706" name="Picture 2"/>
          <p:cNvPicPr>
            <a:picLocks noChangeAspect="1"/>
          </p:cNvPicPr>
          <p:nvPr/>
        </p:nvPicPr>
        <p:blipFill>
          <a:blip r:embed="rId2"/>
          <a:stretch>
            <a:fillRect/>
          </a:stretch>
        </p:blipFill>
        <p:spPr>
          <a:xfrm>
            <a:off x="457200" y="457200"/>
            <a:ext cx="8153400" cy="6019800"/>
          </a:xfrm>
          <a:prstGeom prst="rect">
            <a:avLst/>
          </a:prstGeom>
          <a:noFill/>
          <a:ln w="9525">
            <a:noFill/>
          </a:ln>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3730" name="Picture 2"/>
          <p:cNvPicPr>
            <a:picLocks noChangeAspect="1"/>
          </p:cNvPicPr>
          <p:nvPr/>
        </p:nvPicPr>
        <p:blipFill>
          <a:blip r:embed="rId2"/>
          <a:stretch>
            <a:fillRect/>
          </a:stretch>
        </p:blipFill>
        <p:spPr>
          <a:xfrm>
            <a:off x="457200" y="439738"/>
            <a:ext cx="8153400" cy="6019800"/>
          </a:xfrm>
          <a:prstGeom prst="rect">
            <a:avLst/>
          </a:prstGeom>
          <a:noFill/>
          <a:ln w="9525">
            <a:noFill/>
          </a:ln>
        </p:spPr>
      </p:pic>
      <p:sp>
        <p:nvSpPr>
          <p:cNvPr id="3" name="32-Point Star 2"/>
          <p:cNvSpPr/>
          <p:nvPr/>
        </p:nvSpPr>
        <p:spPr>
          <a:xfrm>
            <a:off x="533400" y="439738"/>
            <a:ext cx="990600" cy="931863"/>
          </a:xfrm>
          <a:prstGeom prst="star3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solidFill>
                  <a:schemeClr val="bg1">
                    <a:lumMod val="85000"/>
                  </a:schemeClr>
                </a:solidFill>
              </a:ln>
              <a:solidFill>
                <a:schemeClr val="lt1"/>
              </a:solidFill>
              <a:effectLst/>
              <a:uLnTx/>
              <a:uFillTx/>
              <a:latin typeface="+mn-lt"/>
              <a:ea typeface="+mn-ea"/>
              <a:cs typeface="+mn-cs"/>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Group 9"/>
          <p:cNvGrpSpPr/>
          <p:nvPr/>
        </p:nvGrpSpPr>
        <p:grpSpPr>
          <a:xfrm>
            <a:off x="0" y="0"/>
            <a:ext cx="9067800" cy="6705600"/>
            <a:chOff x="76200" y="0"/>
            <a:chExt cx="9067800" cy="6858000"/>
          </a:xfrm>
        </p:grpSpPr>
        <p:pic>
          <p:nvPicPr>
            <p:cNvPr id="13342" name="Picture 2"/>
            <p:cNvPicPr>
              <a:picLocks noChangeAspect="1"/>
            </p:cNvPicPr>
            <p:nvPr/>
          </p:nvPicPr>
          <p:blipFill>
            <a:blip r:embed="rId1"/>
            <a:stretch>
              <a:fillRect/>
            </a:stretch>
          </p:blipFill>
          <p:spPr>
            <a:xfrm>
              <a:off x="7391400" y="0"/>
              <a:ext cx="1752600" cy="983527"/>
            </a:xfrm>
            <a:prstGeom prst="rect">
              <a:avLst/>
            </a:prstGeom>
            <a:noFill/>
            <a:ln w="9525">
              <a:noFill/>
            </a:ln>
          </p:spPr>
        </p:pic>
        <p:pic>
          <p:nvPicPr>
            <p:cNvPr id="13343" name="Picture 11"/>
            <p:cNvPicPr>
              <a:picLocks noChangeAspect="1"/>
            </p:cNvPicPr>
            <p:nvPr/>
          </p:nvPicPr>
          <p:blipFill>
            <a:blip r:embed="rId1"/>
            <a:stretch>
              <a:fillRect/>
            </a:stretch>
          </p:blipFill>
          <p:spPr>
            <a:xfrm>
              <a:off x="7391400" y="5874473"/>
              <a:ext cx="1752600" cy="983527"/>
            </a:xfrm>
            <a:prstGeom prst="rect">
              <a:avLst/>
            </a:prstGeom>
            <a:noFill/>
            <a:ln w="9525">
              <a:noFill/>
            </a:ln>
          </p:spPr>
        </p:pic>
        <p:pic>
          <p:nvPicPr>
            <p:cNvPr id="13344" name="Picture 2"/>
            <p:cNvPicPr>
              <a:picLocks noChangeAspect="1"/>
            </p:cNvPicPr>
            <p:nvPr/>
          </p:nvPicPr>
          <p:blipFill>
            <a:blip r:embed="rId1"/>
            <a:stretch>
              <a:fillRect/>
            </a:stretch>
          </p:blipFill>
          <p:spPr>
            <a:xfrm>
              <a:off x="76200" y="0"/>
              <a:ext cx="1676400" cy="983527"/>
            </a:xfrm>
            <a:prstGeom prst="rect">
              <a:avLst/>
            </a:prstGeom>
            <a:noFill/>
            <a:ln w="9525">
              <a:noFill/>
            </a:ln>
          </p:spPr>
        </p:pic>
        <p:pic>
          <p:nvPicPr>
            <p:cNvPr id="13345" name="Picture 2"/>
            <p:cNvPicPr>
              <a:picLocks noChangeAspect="1"/>
            </p:cNvPicPr>
            <p:nvPr/>
          </p:nvPicPr>
          <p:blipFill>
            <a:blip r:embed="rId1"/>
            <a:stretch>
              <a:fillRect/>
            </a:stretch>
          </p:blipFill>
          <p:spPr>
            <a:xfrm>
              <a:off x="76200" y="5874473"/>
              <a:ext cx="1676400" cy="983527"/>
            </a:xfrm>
            <a:prstGeom prst="rect">
              <a:avLst/>
            </a:prstGeom>
            <a:noFill/>
            <a:ln w="9525">
              <a:noFill/>
            </a:ln>
          </p:spPr>
        </p:pic>
        <p:cxnSp>
          <p:nvCxnSpPr>
            <p:cNvPr id="30" name="Straight Connector 29"/>
            <p:cNvCxnSpPr/>
            <p:nvPr/>
          </p:nvCxnSpPr>
          <p:spPr>
            <a:xfrm rot="5400000">
              <a:off x="-2575358" y="3670986"/>
              <a:ext cx="5753966" cy="6350"/>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rot="16200000" flipH="1">
              <a:off x="6149506" y="3709122"/>
              <a:ext cx="5828651" cy="4763"/>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a:off x="1143000" y="77932"/>
              <a:ext cx="7391400" cy="1624"/>
            </a:xfrm>
            <a:prstGeom prst="line">
              <a:avLst/>
            </a:prstGeom>
            <a:ln>
              <a:solidFill>
                <a:srgbClr val="00B0F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914400" y="6856412"/>
              <a:ext cx="7391400" cy="1588"/>
            </a:xfrm>
            <a:prstGeom prst="line">
              <a:avLst/>
            </a:prstGeom>
            <a:ln>
              <a:solidFill>
                <a:srgbClr val="00B0F0"/>
              </a:solidFill>
            </a:ln>
            <a:effectLst>
              <a:outerShdw blurRad="63500" dist="25400" dir="5400000" rotWithShape="0">
                <a:srgbClr val="000000">
                  <a:alpha val="43137"/>
                </a:srgbClr>
              </a:outerShdw>
              <a:reflection blurRad="6350" stA="52000" endA="300" endPos="35000" dir="5400000" sy="-100000" algn="bl" rotWithShape="0"/>
            </a:effectLst>
          </p:spPr>
          <p:style>
            <a:lnRef idx="2">
              <a:schemeClr val="accent5"/>
            </a:lnRef>
            <a:fillRef idx="0">
              <a:schemeClr val="accent5"/>
            </a:fillRef>
            <a:effectRef idx="1">
              <a:schemeClr val="accent5"/>
            </a:effectRef>
            <a:fontRef idx="minor">
              <a:schemeClr val="tx1"/>
            </a:fontRef>
          </p:style>
        </p:cxnSp>
      </p:grpSp>
      <p:sp>
        <p:nvSpPr>
          <p:cNvPr id="12" name="AutoShape 21"/>
          <p:cNvSpPr>
            <a:spLocks noChangeArrowheads="1"/>
          </p:cNvSpPr>
          <p:nvPr/>
        </p:nvSpPr>
        <p:spPr bwMode="auto">
          <a:xfrm>
            <a:off x="-3124200" y="1219200"/>
            <a:ext cx="3352800" cy="762000"/>
          </a:xfrm>
          <a:prstGeom prst="roundRect">
            <a:avLst>
              <a:gd name="adj" fmla="val 50000"/>
            </a:avLst>
          </a:prstGeom>
        </p:spPr>
        <p:style>
          <a:lnRef idx="0">
            <a:schemeClr val="accent2"/>
          </a:lnRef>
          <a:fillRef idx="3">
            <a:schemeClr val="accent2"/>
          </a:fillRef>
          <a:effectRef idx="3">
            <a:schemeClr val="accent2"/>
          </a:effectRef>
          <a:fontRef idx="minor">
            <a:schemeClr val="lt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None/>
            </a:pPr>
            <a:r>
              <a:rPr sz="2400" b="1" dirty="0">
                <a:solidFill>
                  <a:schemeClr val="bg2"/>
                </a:solidFill>
                <a:latin typeface="Arial" panose="020B0604020202020204" pitchFamily="34" charset="0"/>
              </a:rPr>
              <a:t>Luật Hiến pháp</a:t>
            </a:r>
            <a:endParaRPr sz="2400" b="1" dirty="0">
              <a:solidFill>
                <a:schemeClr val="bg2"/>
              </a:solidFill>
              <a:latin typeface="Arial" panose="020B0604020202020204" pitchFamily="34" charset="0"/>
            </a:endParaRPr>
          </a:p>
        </p:txBody>
      </p:sp>
      <p:sp>
        <p:nvSpPr>
          <p:cNvPr id="13318" name="Picture 35">
            <a:hlinkClick r:id="rId2"/>
          </p:cNvPr>
          <p:cNvSpPr>
            <a:spLocks noChangeAspect="1"/>
          </p:cNvSpPr>
          <p:nvPr/>
        </p:nvSpPr>
        <p:spPr>
          <a:xfrm>
            <a:off x="849313" y="2133600"/>
            <a:ext cx="2732087" cy="38100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grpSp>
        <p:nvGrpSpPr>
          <p:cNvPr id="13319" name="Group 4"/>
          <p:cNvGrpSpPr/>
          <p:nvPr/>
        </p:nvGrpSpPr>
        <p:grpSpPr>
          <a:xfrm>
            <a:off x="3886200" y="914400"/>
            <a:ext cx="5054600" cy="5097463"/>
            <a:chOff x="3886200" y="914400"/>
            <a:chExt cx="5054600" cy="5097463"/>
          </a:xfrm>
        </p:grpSpPr>
        <p:sp>
          <p:nvSpPr>
            <p:cNvPr id="13321" name="Text Box 190"/>
            <p:cNvSpPr txBox="1"/>
            <p:nvPr/>
          </p:nvSpPr>
          <p:spPr>
            <a:xfrm>
              <a:off x="3886200" y="914400"/>
              <a:ext cx="4794250" cy="14462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i="1" dirty="0">
                  <a:solidFill>
                    <a:schemeClr val="tx2"/>
                  </a:solidFill>
                  <a:latin typeface="Arial" panose="020B0604020202020204" pitchFamily="34" charset="0"/>
                  <a:cs typeface="Arial" panose="020B0604020202020204" pitchFamily="34" charset="0"/>
                </a:rPr>
                <a:t>L</a:t>
              </a:r>
              <a:r>
                <a:rPr lang="en-US" altLang="vi-VN" sz="2200" b="1" i="1" dirty="0">
                  <a:solidFill>
                    <a:schemeClr val="tx2"/>
                  </a:solidFill>
                  <a:latin typeface="Arial" panose="020B0604020202020204" pitchFamily="34" charset="0"/>
                  <a:ea typeface="Arial" panose="020B0604020202020204" pitchFamily="34" charset="0"/>
                </a:rPr>
                <a:t>à</a:t>
              </a:r>
              <a:r>
                <a:rPr lang="en-US" altLang="vi-VN" sz="2200" b="1" i="1" dirty="0">
                  <a:solidFill>
                    <a:schemeClr val="tx2"/>
                  </a:solidFill>
                  <a:latin typeface="Arial" panose="020B0604020202020204" pitchFamily="34" charset="0"/>
                  <a:cs typeface="Arial" panose="020B0604020202020204" pitchFamily="34" charset="0"/>
                </a:rPr>
                <a:t> ng</a:t>
              </a:r>
              <a:r>
                <a:rPr lang="en-US" altLang="vi-VN" sz="2200" b="1" i="1" dirty="0">
                  <a:solidFill>
                    <a:schemeClr val="tx2"/>
                  </a:solidFill>
                  <a:latin typeface="Arial" panose="020B0604020202020204" pitchFamily="34" charset="0"/>
                  <a:ea typeface="Arial" panose="020B0604020202020204" pitchFamily="34" charset="0"/>
                </a:rPr>
                <a:t>à</a:t>
              </a:r>
              <a:r>
                <a:rPr lang="en-US" altLang="vi-VN" sz="2200" b="1" i="1" dirty="0">
                  <a:solidFill>
                    <a:schemeClr val="tx2"/>
                  </a:solidFill>
                  <a:latin typeface="Arial" panose="020B0604020202020204" pitchFamily="34" charset="0"/>
                  <a:cs typeface="Arial" panose="020B0604020202020204" pitchFamily="34" charset="0"/>
                </a:rPr>
                <a:t>nh luật chủ đạo trong hệ thống pháp luật, điều chỉnh những quan hệ quan trọng nhất của quốc gia</a:t>
              </a:r>
              <a:endParaRPr lang="en-US" altLang="vi-VN" sz="2200" b="1" i="1" dirty="0">
                <a:solidFill>
                  <a:schemeClr val="tx2"/>
                </a:solidFill>
                <a:latin typeface="Arial" panose="020B0604020202020204" pitchFamily="34" charset="0"/>
                <a:ea typeface="Arial" panose="020B0604020202020204" pitchFamily="34" charset="0"/>
              </a:endParaRPr>
            </a:p>
          </p:txBody>
        </p:sp>
        <p:grpSp>
          <p:nvGrpSpPr>
            <p:cNvPr id="13322" name="Group 3"/>
            <p:cNvGrpSpPr/>
            <p:nvPr/>
          </p:nvGrpSpPr>
          <p:grpSpPr>
            <a:xfrm>
              <a:off x="4114800" y="2887663"/>
              <a:ext cx="4826000" cy="3124200"/>
              <a:chOff x="4114800" y="2887663"/>
              <a:chExt cx="4826000" cy="3124200"/>
            </a:xfrm>
          </p:grpSpPr>
          <p:grpSp>
            <p:nvGrpSpPr>
              <p:cNvPr id="13323" name="Group 1"/>
              <p:cNvGrpSpPr/>
              <p:nvPr/>
            </p:nvGrpSpPr>
            <p:grpSpPr>
              <a:xfrm>
                <a:off x="4114800" y="2887663"/>
                <a:ext cx="755650" cy="2987675"/>
                <a:chOff x="4114800" y="2887663"/>
                <a:chExt cx="755650" cy="2987675"/>
              </a:xfrm>
            </p:grpSpPr>
            <p:grpSp>
              <p:nvGrpSpPr>
                <p:cNvPr id="13327" name="Group 41"/>
                <p:cNvGrpSpPr/>
                <p:nvPr/>
              </p:nvGrpSpPr>
              <p:grpSpPr>
                <a:xfrm>
                  <a:off x="4114800" y="3962400"/>
                  <a:ext cx="755650" cy="736600"/>
                  <a:chOff x="4057" y="2279"/>
                  <a:chExt cx="476" cy="464"/>
                </a:xfrm>
              </p:grpSpPr>
              <p:grpSp>
                <p:nvGrpSpPr>
                  <p:cNvPr id="13336" name="Group 42"/>
                  <p:cNvGrpSpPr/>
                  <p:nvPr/>
                </p:nvGrpSpPr>
                <p:grpSpPr>
                  <a:xfrm>
                    <a:off x="4057" y="2279"/>
                    <a:ext cx="476" cy="464"/>
                    <a:chOff x="3552" y="3339"/>
                    <a:chExt cx="412" cy="392"/>
                  </a:xfrm>
                </p:grpSpPr>
                <p:grpSp>
                  <p:nvGrpSpPr>
                    <p:cNvPr id="13338" name="Group 43"/>
                    <p:cNvGrpSpPr/>
                    <p:nvPr/>
                  </p:nvGrpSpPr>
                  <p:grpSpPr>
                    <a:xfrm>
                      <a:off x="3552" y="3339"/>
                      <a:ext cx="412" cy="392"/>
                      <a:chOff x="2016" y="1920"/>
                      <a:chExt cx="1680" cy="1680"/>
                    </a:xfrm>
                  </p:grpSpPr>
                  <p:sp>
                    <p:nvSpPr>
                      <p:cNvPr id="13340" name="Oval 44"/>
                      <p:cNvSpPr/>
                      <p:nvPr/>
                    </p:nvSpPr>
                    <p:spPr>
                      <a:xfrm>
                        <a:off x="2016" y="1920"/>
                        <a:ext cx="1680" cy="1680"/>
                      </a:xfrm>
                      <a:prstGeom prst="ellipse">
                        <a:avLst/>
                      </a:prstGeom>
                      <a:gradFill rotWithShape="1">
                        <a:gsLst>
                          <a:gs pos="0">
                            <a:srgbClr val="9966FF">
                              <a:alpha val="60001"/>
                            </a:srgbClr>
                          </a:gs>
                          <a:gs pos="100000">
                            <a:srgbClr val="462E74"/>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b="1" dirty="0">
                          <a:latin typeface="Arial" panose="020B0604020202020204" pitchFamily="34" charset="0"/>
                          <a:ea typeface="Arial" panose="020B0604020202020204" pitchFamily="34" charset="0"/>
                        </a:endParaRPr>
                      </a:p>
                    </p:txBody>
                  </p:sp>
                  <p:sp>
                    <p:nvSpPr>
                      <p:cNvPr id="13341" name="Freeform 45"/>
                      <p:cNvSpPr/>
                      <p:nvPr/>
                    </p:nvSpPr>
                    <p:spPr>
                      <a:xfrm>
                        <a:off x="2208" y="1948"/>
                        <a:ext cx="1296" cy="634"/>
                      </a:xfrm>
                      <a:custGeom>
                        <a:avLst/>
                        <a:gdLst>
                          <a:gd name="txL" fmla="*/ 0 w 1321"/>
                          <a:gd name="txT" fmla="*/ 0 h 712"/>
                          <a:gd name="txR" fmla="*/ 1321 w 1321"/>
                          <a:gd name="txB" fmla="*/ 712 h 712"/>
                        </a:gdLst>
                        <a:ahLst/>
                        <a:cxnLst>
                          <a:cxn ang="0">
                            <a:pos x="415" y="4"/>
                          </a:cxn>
                          <a:cxn ang="0">
                            <a:pos x="418" y="4"/>
                          </a:cxn>
                          <a:cxn ang="0">
                            <a:pos x="420" y="4"/>
                          </a:cxn>
                          <a:cxn ang="0">
                            <a:pos x="417" y="4"/>
                          </a:cxn>
                          <a:cxn ang="0">
                            <a:pos x="413" y="4"/>
                          </a:cxn>
                          <a:cxn ang="0">
                            <a:pos x="404" y="4"/>
                          </a:cxn>
                          <a:cxn ang="0">
                            <a:pos x="393" y="4"/>
                          </a:cxn>
                          <a:cxn ang="0">
                            <a:pos x="379" y="4"/>
                          </a:cxn>
                          <a:cxn ang="0">
                            <a:pos x="365" y="4"/>
                          </a:cxn>
                          <a:cxn ang="0">
                            <a:pos x="347" y="4"/>
                          </a:cxn>
                          <a:cxn ang="0">
                            <a:pos x="328" y="4"/>
                          </a:cxn>
                          <a:cxn ang="0">
                            <a:pos x="307" y="4"/>
                          </a:cxn>
                          <a:cxn ang="0">
                            <a:pos x="284" y="4"/>
                          </a:cxn>
                          <a:cxn ang="0">
                            <a:pos x="263" y="4"/>
                          </a:cxn>
                          <a:cxn ang="0">
                            <a:pos x="254" y="4"/>
                          </a:cxn>
                          <a:cxn ang="0">
                            <a:pos x="152" y="4"/>
                          </a:cxn>
                          <a:cxn ang="0">
                            <a:pos x="151" y="4"/>
                          </a:cxn>
                          <a:cxn ang="0">
                            <a:pos x="129" y="4"/>
                          </a:cxn>
                          <a:cxn ang="0">
                            <a:pos x="112" y="4"/>
                          </a:cxn>
                          <a:cxn ang="0">
                            <a:pos x="94" y="4"/>
                          </a:cxn>
                          <a:cxn ang="0">
                            <a:pos x="75" y="4"/>
                          </a:cxn>
                          <a:cxn ang="0">
                            <a:pos x="63" y="4"/>
                          </a:cxn>
                          <a:cxn ang="0">
                            <a:pos x="48" y="4"/>
                          </a:cxn>
                          <a:cxn ang="0">
                            <a:pos x="30" y="4"/>
                          </a:cxn>
                          <a:cxn ang="0">
                            <a:pos x="26" y="4"/>
                          </a:cxn>
                          <a:cxn ang="0">
                            <a:pos x="26" y="4"/>
                          </a:cxn>
                          <a:cxn ang="0">
                            <a:pos x="18" y="4"/>
                          </a:cxn>
                          <a:cxn ang="0">
                            <a:pos x="6" y="4"/>
                          </a:cxn>
                          <a:cxn ang="0">
                            <a:pos x="0" y="4"/>
                          </a:cxn>
                          <a:cxn ang="0">
                            <a:pos x="0" y="4"/>
                          </a:cxn>
                          <a:cxn ang="0">
                            <a:pos x="4" y="4"/>
                          </a:cxn>
                          <a:cxn ang="0">
                            <a:pos x="16" y="4"/>
                          </a:cxn>
                          <a:cxn ang="0">
                            <a:pos x="26" y="4"/>
                          </a:cxn>
                          <a:cxn ang="0">
                            <a:pos x="26" y="4"/>
                          </a:cxn>
                          <a:cxn ang="0">
                            <a:pos x="50" y="4"/>
                          </a:cxn>
                          <a:cxn ang="0">
                            <a:pos x="67" y="4"/>
                          </a:cxn>
                          <a:cxn ang="0">
                            <a:pos x="86" y="4"/>
                          </a:cxn>
                          <a:cxn ang="0">
                            <a:pos x="110" y="4"/>
                          </a:cxn>
                          <a:cxn ang="0">
                            <a:pos x="130" y="4"/>
                          </a:cxn>
                          <a:cxn ang="0">
                            <a:pos x="159" y="4"/>
                          </a:cxn>
                          <a:cxn ang="0">
                            <a:pos x="184" y="4"/>
                          </a:cxn>
                          <a:cxn ang="0">
                            <a:pos x="213" y="0"/>
                          </a:cxn>
                          <a:cxn ang="0">
                            <a:pos x="213" y="0"/>
                          </a:cxn>
                          <a:cxn ang="0">
                            <a:pos x="241" y="4"/>
                          </a:cxn>
                          <a:cxn ang="0">
                            <a:pos x="269" y="4"/>
                          </a:cxn>
                          <a:cxn ang="0">
                            <a:pos x="295" y="4"/>
                          </a:cxn>
                          <a:cxn ang="0">
                            <a:pos x="322" y="4"/>
                          </a:cxn>
                          <a:cxn ang="0">
                            <a:pos x="344" y="4"/>
                          </a:cxn>
                          <a:cxn ang="0">
                            <a:pos x="365" y="4"/>
                          </a:cxn>
                          <a:cxn ang="0">
                            <a:pos x="384" y="4"/>
                          </a:cxn>
                          <a:cxn ang="0">
                            <a:pos x="400" y="4"/>
                          </a:cxn>
                          <a:cxn ang="0">
                            <a:pos x="415" y="4"/>
                          </a:cxn>
                          <a:cxn ang="0">
                            <a:pos x="415" y="4"/>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60001"/>
                            </a:srgbClr>
                          </a:gs>
                          <a:gs pos="100000">
                            <a:srgbClr val="9966FF">
                              <a:alpha val="100000"/>
                            </a:srgbClr>
                          </a:gs>
                        </a:gsLst>
                        <a:lin ang="5400000" scaled="1"/>
                        <a:tileRect/>
                      </a:gradFill>
                      <a:ln w="0">
                        <a:noFill/>
                      </a:ln>
                    </p:spPr>
                    <p:txBody>
                      <a:bodyPr/>
                      <a:p>
                        <a:endParaRPr lang="en-US"/>
                      </a:p>
                    </p:txBody>
                  </p:sp>
                </p:grpSp>
                <p:sp>
                  <p:nvSpPr>
                    <p:cNvPr id="17" name="Text Box 46"/>
                    <p:cNvSpPr txBox="1">
                      <a:spLocks noChangeArrowheads="1"/>
                    </p:cNvSpPr>
                    <p:nvPr/>
                  </p:nvSpPr>
                  <p:spPr bwMode="gray">
                    <a:xfrm>
                      <a:off x="3728" y="3360"/>
                      <a:ext cx="100" cy="242"/>
                    </a:xfrm>
                    <a:prstGeom prst="rect">
                      <a:avLst/>
                    </a:prstGeom>
                    <a:noFill/>
                    <a:ln w="9525" algn="ctr">
                      <a:noFill/>
                      <a:miter lim="800000"/>
                    </a:ln>
                    <a:effectLst/>
                  </p:spPr>
                  <p:txBody>
                    <a:bodyPr wrap="none">
                      <a:spAutoFit/>
                    </a:bodyPr>
                    <a:lstStyle/>
                    <a:p>
                      <a:pPr marR="0" algn="ctr" defTabSz="914400">
                        <a:buClrTx/>
                        <a:buSzTx/>
                        <a:buFontTx/>
                        <a:buNone/>
                        <a:defRPr/>
                      </a:pPr>
                      <a:endParaRPr kumimoji="0" lang="fr-FR" sz="2400" b="1" kern="1200" cap="none" spc="0" normalizeH="0" baseline="0" noProof="0">
                        <a:solidFill>
                          <a:srgbClr val="FFFFFF"/>
                        </a:solidFill>
                        <a:effectLst>
                          <a:outerShdw blurRad="38100" dist="38100" dir="2700000" algn="tl">
                            <a:srgbClr val="808080"/>
                          </a:outerShdw>
                        </a:effectLst>
                        <a:latin typeface="Verdana" panose="020B0604030504040204" pitchFamily="34" charset="0"/>
                        <a:ea typeface="+mn-ea"/>
                        <a:cs typeface="+mn-cs"/>
                      </a:endParaRPr>
                    </a:p>
                  </p:txBody>
                </p:sp>
              </p:grpSp>
              <p:sp>
                <p:nvSpPr>
                  <p:cNvPr id="15" name="Rectangle 47"/>
                  <p:cNvSpPr>
                    <a:spLocks noChangeArrowheads="1"/>
                  </p:cNvSpPr>
                  <p:nvPr/>
                </p:nvSpPr>
                <p:spPr bwMode="auto">
                  <a:xfrm>
                    <a:off x="4185" y="2364"/>
                    <a:ext cx="223" cy="288"/>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mn-ea"/>
                        <a:cs typeface="+mn-cs"/>
                      </a:rPr>
                      <a:t>2</a:t>
                    </a:r>
                    <a:endParaRPr kumimoji="0"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mn-ea"/>
                      <a:cs typeface="+mn-cs"/>
                    </a:endParaRPr>
                  </a:p>
                </p:txBody>
              </p:sp>
            </p:grpSp>
            <p:grpSp>
              <p:nvGrpSpPr>
                <p:cNvPr id="13328" name="Group 109"/>
                <p:cNvGrpSpPr/>
                <p:nvPr/>
              </p:nvGrpSpPr>
              <p:grpSpPr>
                <a:xfrm>
                  <a:off x="4114800" y="5181600"/>
                  <a:ext cx="754063" cy="693738"/>
                  <a:chOff x="1584" y="3115"/>
                  <a:chExt cx="475" cy="437"/>
                </a:xfrm>
              </p:grpSpPr>
              <p:sp>
                <p:nvSpPr>
                  <p:cNvPr id="13333" name="Oval 96"/>
                  <p:cNvSpPr/>
                  <p:nvPr/>
                </p:nvSpPr>
                <p:spPr>
                  <a:xfrm>
                    <a:off x="1584" y="3115"/>
                    <a:ext cx="475" cy="437"/>
                  </a:xfrm>
                  <a:prstGeom prst="ellipse">
                    <a:avLst/>
                  </a:prstGeom>
                  <a:gradFill rotWithShape="1">
                    <a:gsLst>
                      <a:gs pos="0">
                        <a:srgbClr val="00FFFF"/>
                      </a:gs>
                      <a:gs pos="100000">
                        <a:srgbClr val="009292"/>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b="1" dirty="0">
                      <a:latin typeface="Arial" panose="020B0604020202020204" pitchFamily="34" charset="0"/>
                      <a:ea typeface="Arial" panose="020B0604020202020204" pitchFamily="34" charset="0"/>
                    </a:endParaRPr>
                  </a:p>
                </p:txBody>
              </p:sp>
              <p:sp>
                <p:nvSpPr>
                  <p:cNvPr id="13334" name="Freeform 12"/>
                  <p:cNvSpPr/>
                  <p:nvPr/>
                </p:nvSpPr>
                <p:spPr>
                  <a:xfrm>
                    <a:off x="1632" y="3120"/>
                    <a:ext cx="365" cy="194"/>
                  </a:xfrm>
                  <a:custGeom>
                    <a:avLst/>
                    <a:gdLst>
                      <a:gd name="txL" fmla="*/ 0 w 1321"/>
                      <a:gd name="txT" fmla="*/ 0 h 712"/>
                      <a:gd name="txR" fmla="*/ 1321 w 1321"/>
                      <a:gd name="txB" fmla="*/ 712 h 71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100000"/>
                        </a:srgbClr>
                      </a:gs>
                      <a:gs pos="100000">
                        <a:srgbClr val="00FFFF">
                          <a:alpha val="100000"/>
                        </a:srgbClr>
                      </a:gs>
                    </a:gsLst>
                    <a:lin ang="5400000" scaled="1"/>
                    <a:tileRect/>
                  </a:gradFill>
                  <a:ln w="0">
                    <a:noFill/>
                  </a:ln>
                </p:spPr>
                <p:txBody>
                  <a:bodyPr/>
                  <a:p>
                    <a:endParaRPr lang="en-US"/>
                  </a:p>
                </p:txBody>
              </p:sp>
              <p:sp>
                <p:nvSpPr>
                  <p:cNvPr id="23" name="Text Box 98"/>
                  <p:cNvSpPr txBox="1">
                    <a:spLocks noChangeArrowheads="1"/>
                  </p:cNvSpPr>
                  <p:nvPr/>
                </p:nvSpPr>
                <p:spPr bwMode="gray">
                  <a:xfrm>
                    <a:off x="1696" y="3184"/>
                    <a:ext cx="253" cy="288"/>
                  </a:xfrm>
                  <a:prstGeom prst="rect">
                    <a:avLst/>
                  </a:prstGeom>
                  <a:noFill/>
                  <a:ln w="9525" algn="ctr">
                    <a:noFill/>
                    <a:miter lim="800000"/>
                  </a:ln>
                  <a:effectLst/>
                </p:spPr>
                <p:txBody>
                  <a:bodyPr wrap="none">
                    <a:spAutoFit/>
                  </a:bodyPr>
                  <a:lstStyle/>
                  <a:p>
                    <a:pPr marR="0" algn="ctr" defTabSz="914400">
                      <a:buClrTx/>
                      <a:buSzTx/>
                      <a:buFontTx/>
                      <a:buNone/>
                      <a:defRPr/>
                    </a:pPr>
                    <a:r>
                      <a:rPr kumimoji="0" lang="en-US" sz="2400" b="1" kern="1200" cap="none" spc="0" normalizeH="0" baseline="0" noProof="0">
                        <a:solidFill>
                          <a:srgbClr val="000000"/>
                        </a:solidFill>
                        <a:effectLst>
                          <a:outerShdw blurRad="38100" dist="38100" dir="2700000" algn="tl">
                            <a:srgbClr val="C0C0C0"/>
                          </a:outerShdw>
                        </a:effectLst>
                        <a:latin typeface="Verdana" panose="020B0604030504040204" pitchFamily="34" charset="0"/>
                        <a:ea typeface="+mn-ea"/>
                        <a:cs typeface="+mn-cs"/>
                      </a:rPr>
                      <a:t>3</a:t>
                    </a:r>
                    <a:endParaRPr kumimoji="0" lang="en-US" sz="2400" b="1" kern="1200" cap="none" spc="0" normalizeH="0" baseline="0" noProof="0">
                      <a:solidFill>
                        <a:srgbClr val="000000"/>
                      </a:solidFill>
                      <a:effectLst>
                        <a:outerShdw blurRad="38100" dist="38100" dir="2700000" algn="tl">
                          <a:srgbClr val="C0C0C0"/>
                        </a:outerShdw>
                      </a:effectLst>
                      <a:latin typeface="Verdana" panose="020B0604030504040204" pitchFamily="34" charset="0"/>
                      <a:ea typeface="+mn-ea"/>
                      <a:cs typeface="+mn-cs"/>
                    </a:endParaRPr>
                  </a:p>
                </p:txBody>
              </p:sp>
            </p:grpSp>
            <p:grpSp>
              <p:nvGrpSpPr>
                <p:cNvPr id="13329" name="Group 118"/>
                <p:cNvGrpSpPr/>
                <p:nvPr/>
              </p:nvGrpSpPr>
              <p:grpSpPr>
                <a:xfrm>
                  <a:off x="4114800" y="2887663"/>
                  <a:ext cx="754063" cy="693737"/>
                  <a:chOff x="1584" y="672"/>
                  <a:chExt cx="475" cy="437"/>
                </a:xfrm>
              </p:grpSpPr>
              <p:sp>
                <p:nvSpPr>
                  <p:cNvPr id="13330" name="Oval 110"/>
                  <p:cNvSpPr/>
                  <p:nvPr/>
                </p:nvSpPr>
                <p:spPr>
                  <a:xfrm>
                    <a:off x="1584" y="672"/>
                    <a:ext cx="475" cy="437"/>
                  </a:xfrm>
                  <a:prstGeom prst="ellipse">
                    <a:avLst/>
                  </a:prstGeom>
                  <a:gradFill rotWithShape="1">
                    <a:gsLst>
                      <a:gs pos="0">
                        <a:srgbClr val="FF0066"/>
                      </a:gs>
                      <a:gs pos="100000">
                        <a:srgbClr val="92003A"/>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b="1" dirty="0">
                      <a:latin typeface="Arial" panose="020B0604020202020204" pitchFamily="34" charset="0"/>
                      <a:ea typeface="Arial" panose="020B0604020202020204" pitchFamily="34" charset="0"/>
                    </a:endParaRPr>
                  </a:p>
                </p:txBody>
              </p:sp>
              <p:sp>
                <p:nvSpPr>
                  <p:cNvPr id="13331" name="Freeform 12"/>
                  <p:cNvSpPr/>
                  <p:nvPr/>
                </p:nvSpPr>
                <p:spPr>
                  <a:xfrm>
                    <a:off x="1635" y="687"/>
                    <a:ext cx="365" cy="194"/>
                  </a:xfrm>
                  <a:custGeom>
                    <a:avLst/>
                    <a:gdLst>
                      <a:gd name="txL" fmla="*/ 0 w 1321"/>
                      <a:gd name="txT" fmla="*/ 0 h 712"/>
                      <a:gd name="txR" fmla="*/ 1321 w 1321"/>
                      <a:gd name="txB" fmla="*/ 712 h 71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100000"/>
                        </a:srgbClr>
                      </a:gs>
                      <a:gs pos="100000">
                        <a:srgbClr val="FF3399">
                          <a:alpha val="100000"/>
                        </a:srgbClr>
                      </a:gs>
                    </a:gsLst>
                    <a:lin ang="5400000" scaled="1"/>
                    <a:tileRect/>
                  </a:gradFill>
                  <a:ln w="0">
                    <a:noFill/>
                  </a:ln>
                </p:spPr>
                <p:txBody>
                  <a:bodyPr/>
                  <a:p>
                    <a:endParaRPr lang="en-US"/>
                  </a:p>
                </p:txBody>
              </p:sp>
              <p:sp>
                <p:nvSpPr>
                  <p:cNvPr id="27" name="Text Box 112"/>
                  <p:cNvSpPr txBox="1">
                    <a:spLocks noChangeArrowheads="1"/>
                  </p:cNvSpPr>
                  <p:nvPr/>
                </p:nvSpPr>
                <p:spPr bwMode="gray">
                  <a:xfrm>
                    <a:off x="1702" y="752"/>
                    <a:ext cx="253" cy="288"/>
                  </a:xfrm>
                  <a:prstGeom prst="rect">
                    <a:avLst/>
                  </a:prstGeom>
                  <a:noFill/>
                  <a:ln w="9525" algn="ctr">
                    <a:noFill/>
                    <a:miter lim="800000"/>
                  </a:ln>
                  <a:effectLst/>
                </p:spPr>
                <p:txBody>
                  <a:bodyPr wrap="none">
                    <a:spAutoFit/>
                  </a:bodyPr>
                  <a:lstStyle/>
                  <a:p>
                    <a:pPr marR="0" algn="ctr" defTabSz="914400">
                      <a:buClrTx/>
                      <a:buSzTx/>
                      <a:buFontTx/>
                      <a:buNone/>
                      <a:defRPr/>
                    </a:pPr>
                    <a:r>
                      <a:rPr kumimoji="0" lang="en-US" sz="2400" b="1" kern="1200" cap="none" spc="0" normalizeH="0" baseline="0" noProof="0">
                        <a:solidFill>
                          <a:srgbClr val="000000"/>
                        </a:solidFill>
                        <a:effectLst>
                          <a:outerShdw blurRad="38100" dist="38100" dir="2700000" algn="tl">
                            <a:srgbClr val="FFFFFF"/>
                          </a:outerShdw>
                        </a:effectLst>
                        <a:latin typeface="Verdana" panose="020B0604030504040204" pitchFamily="34" charset="0"/>
                        <a:ea typeface="+mn-ea"/>
                        <a:cs typeface="+mn-cs"/>
                      </a:rPr>
                      <a:t>1</a:t>
                    </a:r>
                    <a:endParaRPr kumimoji="0" lang="en-US" sz="2400" b="1" kern="1200" cap="none" spc="0" normalizeH="0" baseline="0" noProof="0">
                      <a:solidFill>
                        <a:srgbClr val="000000"/>
                      </a:solidFill>
                      <a:effectLst>
                        <a:outerShdw blurRad="38100" dist="38100" dir="2700000" algn="tl">
                          <a:srgbClr val="FFFFFF"/>
                        </a:outerShdw>
                      </a:effectLst>
                      <a:latin typeface="Verdana" panose="020B0604030504040204" pitchFamily="34" charset="0"/>
                      <a:ea typeface="+mn-ea"/>
                      <a:cs typeface="+mn-cs"/>
                    </a:endParaRPr>
                  </a:p>
                </p:txBody>
              </p:sp>
            </p:grpSp>
          </p:grpSp>
          <p:sp>
            <p:nvSpPr>
              <p:cNvPr id="13324" name="Text Box 190"/>
              <p:cNvSpPr txBox="1"/>
              <p:nvPr/>
            </p:nvSpPr>
            <p:spPr>
              <a:xfrm>
                <a:off x="5022850" y="2971800"/>
                <a:ext cx="3810000" cy="4302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dirty="0">
                    <a:latin typeface="Arial" panose="020B0604020202020204" pitchFamily="34" charset="0"/>
                    <a:cs typeface="Arial" panose="020B0604020202020204" pitchFamily="34" charset="0"/>
                  </a:rPr>
                  <a:t>Chế độ chính trị</a:t>
                </a:r>
                <a:endParaRPr lang="en-US" altLang="vi-VN" sz="2200" dirty="0">
                  <a:latin typeface="Arial" panose="020B0604020202020204" pitchFamily="34" charset="0"/>
                  <a:ea typeface="Arial" panose="020B0604020202020204" pitchFamily="34" charset="0"/>
                </a:endParaRPr>
              </a:p>
            </p:txBody>
          </p:sp>
          <p:sp>
            <p:nvSpPr>
              <p:cNvPr id="13325" name="Text Box 190"/>
              <p:cNvSpPr txBox="1"/>
              <p:nvPr/>
            </p:nvSpPr>
            <p:spPr>
              <a:xfrm>
                <a:off x="5022850" y="5241925"/>
                <a:ext cx="3917950" cy="7699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dirty="0">
                    <a:latin typeface="Arial" panose="020B0604020202020204" pitchFamily="34" charset="0"/>
                    <a:cs typeface="Arial" panose="020B0604020202020204" pitchFamily="34" charset="0"/>
                  </a:rPr>
                  <a:t>Tổ chức, quyền lực Nh</a:t>
                </a:r>
                <a:r>
                  <a:rPr lang="en-US" altLang="vi-VN" sz="2200" dirty="0">
                    <a:latin typeface="Arial" panose="020B0604020202020204" pitchFamily="34" charset="0"/>
                    <a:ea typeface="Arial" panose="020B0604020202020204" pitchFamily="34" charset="0"/>
                  </a:rPr>
                  <a:t>à</a:t>
                </a:r>
                <a:r>
                  <a:rPr lang="en-US" altLang="vi-VN" sz="2200" dirty="0">
                    <a:latin typeface="Arial" panose="020B0604020202020204" pitchFamily="34" charset="0"/>
                    <a:cs typeface="Arial" panose="020B0604020202020204" pitchFamily="34" charset="0"/>
                  </a:rPr>
                  <a:t> nước</a:t>
                </a:r>
                <a:endParaRPr lang="en-US" altLang="vi-VN" sz="2200" dirty="0">
                  <a:latin typeface="Arial" panose="020B0604020202020204" pitchFamily="34" charset="0"/>
                  <a:ea typeface="Arial" panose="020B0604020202020204" pitchFamily="34" charset="0"/>
                </a:endParaRPr>
              </a:p>
            </p:txBody>
          </p:sp>
          <p:sp>
            <p:nvSpPr>
              <p:cNvPr id="13326" name="Rectangle 36"/>
              <p:cNvSpPr/>
              <p:nvPr/>
            </p:nvSpPr>
            <p:spPr>
              <a:xfrm>
                <a:off x="5211763" y="3962400"/>
                <a:ext cx="3729037" cy="7699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dirty="0">
                    <a:latin typeface="Arial" panose="020B0604020202020204" pitchFamily="34" charset="0"/>
                    <a:cs typeface="Arial" panose="020B0604020202020204" pitchFamily="34" charset="0"/>
                  </a:rPr>
                  <a:t>Các quyền, nghĩa vụ cơ bản</a:t>
                </a:r>
                <a:endParaRPr lang="en-US" altLang="vi-VN" sz="2200" dirty="0">
                  <a:latin typeface="Arial" panose="020B0604020202020204" pitchFamily="34" charset="0"/>
                  <a:cs typeface="Arial" panose="020B0604020202020204" pitchFamily="34" charset="0"/>
                </a:endParaRPr>
              </a:p>
              <a:p>
                <a:pPr marL="0" lvl="0" indent="0">
                  <a:spcBef>
                    <a:spcPct val="0"/>
                  </a:spcBef>
                  <a:buFontTx/>
                  <a:buNone/>
                </a:pPr>
                <a:r>
                  <a:rPr lang="en-US" altLang="vi-VN" sz="2200" dirty="0">
                    <a:latin typeface="Arial" panose="020B0604020202020204" pitchFamily="34" charset="0"/>
                    <a:cs typeface="Arial" panose="020B0604020202020204" pitchFamily="34" charset="0"/>
                  </a:rPr>
                  <a:t> của công dan</a:t>
                </a:r>
                <a:endParaRPr lang="en-US" altLang="vi-VN" sz="2200" dirty="0">
                  <a:latin typeface="Arial" panose="020B0604020202020204" pitchFamily="34" charset="0"/>
                  <a:ea typeface="Arial" panose="020B0604020202020204" pitchFamily="34" charset="0"/>
                </a:endParaRPr>
              </a:p>
            </p:txBody>
          </p:sp>
        </p:grpSp>
      </p:grpSp>
      <p:pic>
        <p:nvPicPr>
          <p:cNvPr id="13320" name="Picture 32"/>
          <p:cNvPicPr>
            <a:picLocks noChangeAspect="1"/>
          </p:cNvPicPr>
          <p:nvPr/>
        </p:nvPicPr>
        <p:blipFill>
          <a:blip r:embed="rId3"/>
          <a:stretch>
            <a:fillRect/>
          </a:stretch>
        </p:blipFill>
        <p:spPr>
          <a:xfrm>
            <a:off x="620713" y="2286000"/>
            <a:ext cx="2897187" cy="3443288"/>
          </a:xfrm>
          <a:prstGeom prst="rect">
            <a:avLst/>
          </a:prstGeom>
          <a:noFill/>
          <a:ln w="9525">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4.44444E-6 L 0.38333 4.44444E-6 " pathEditMode="relative" rAng="0" ptsTypes="AA">
                                      <p:cBhvr>
                                        <p:cTn id="6" dur="2000" fill="hold"/>
                                        <p:tgtEl>
                                          <p:spTgt spid="12"/>
                                        </p:tgtEl>
                                        <p:attrNameLst>
                                          <p:attrName>ppt_x</p:attrName>
                                          <p:attrName>ppt_y</p:attrName>
                                        </p:attrNameLst>
                                      </p:cBhvr>
                                      <p:rCtr x="19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5778" name="Picture 2"/>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76802" name="Group 1"/>
          <p:cNvGrpSpPr/>
          <p:nvPr/>
        </p:nvGrpSpPr>
        <p:grpSpPr>
          <a:xfrm>
            <a:off x="152400" y="0"/>
            <a:ext cx="8763000" cy="6248400"/>
            <a:chOff x="387123" y="0"/>
            <a:chExt cx="8528277" cy="6248400"/>
          </a:xfrm>
        </p:grpSpPr>
        <p:sp>
          <p:nvSpPr>
            <p:cNvPr id="76805" name="Text Box 4"/>
            <p:cNvSpPr txBox="1"/>
            <p:nvPr/>
          </p:nvSpPr>
          <p:spPr>
            <a:xfrm>
              <a:off x="387123" y="1066800"/>
              <a:ext cx="4746172" cy="430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vi-VN" sz="2200" b="1" dirty="0">
                  <a:solidFill>
                    <a:srgbClr val="FF0000"/>
                  </a:solidFill>
                  <a:latin typeface="Times New Roman" panose="02020603050405020304" pitchFamily="18" charset="0"/>
                  <a:cs typeface="Times New Roman" panose="02020603050405020304" pitchFamily="18" charset="0"/>
                </a:rPr>
                <a:t>9. BẢO VỆ TỔ QUỐC</a:t>
              </a:r>
              <a:endParaRPr lang="en-US" altLang="vi-VN" sz="2200" b="1" dirty="0">
                <a:solidFill>
                  <a:srgbClr val="FF0000"/>
                </a:solidFill>
                <a:latin typeface="Times New Roman" panose="02020603050405020304" pitchFamily="18" charset="0"/>
                <a:ea typeface="Times New Roman" panose="02020603050405020304" pitchFamily="18" charset="0"/>
              </a:endParaRPr>
            </a:p>
          </p:txBody>
        </p:sp>
        <p:sp>
          <p:nvSpPr>
            <p:cNvPr id="76806" name="Text Box 5"/>
            <p:cNvSpPr txBox="1"/>
            <p:nvPr/>
          </p:nvSpPr>
          <p:spPr>
            <a:xfrm>
              <a:off x="497341" y="1752600"/>
              <a:ext cx="4413476" cy="267765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Bảo vệ Tổ quốc Việt Nam xã hội chủ nghĩa l</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 sự nghiệp của to</a:t>
              </a:r>
              <a:r>
                <a:rPr lang="en-US" altLang="vi-VN" sz="2800" dirty="0">
                  <a:latin typeface="Times New Roman" panose="02020603050405020304" pitchFamily="18" charset="0"/>
                  <a:ea typeface="Times New Roman" panose="02020603050405020304" pitchFamily="18" charset="0"/>
                </a:rPr>
                <a:t>à</a:t>
              </a:r>
              <a:r>
                <a:rPr lang="en-US" altLang="vi-VN" sz="2800" dirty="0">
                  <a:latin typeface="Times New Roman" panose="02020603050405020304" pitchFamily="18" charset="0"/>
                  <a:cs typeface="Times New Roman" panose="02020603050405020304" pitchFamily="18" charset="0"/>
                </a:rPr>
                <a:t>n dân.</a:t>
              </a:r>
              <a:r>
                <a:rPr lang="vi-VN"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cs typeface="Times New Roman" panose="02020603050405020304" pitchFamily="18" charset="0"/>
              </a:endParaRPr>
            </a:p>
            <a:p>
              <a:pPr marL="0" lvl="0" indent="0" algn="just">
                <a:lnSpc>
                  <a:spcPct val="150000"/>
                </a:lnSpc>
                <a:spcBef>
                  <a:spcPct val="0"/>
                </a:spcBef>
                <a:buFontTx/>
                <a:buNone/>
              </a:pPr>
              <a:r>
                <a:rPr lang="en-US" altLang="vi-VN" sz="2800" dirty="0">
                  <a:latin typeface="Times New Roman" panose="02020603050405020304" pitchFamily="18" charset="0"/>
                  <a:cs typeface="Times New Roman" panose="02020603050405020304" pitchFamily="18" charset="0"/>
                </a:rPr>
                <a:t> </a:t>
              </a:r>
              <a:endParaRPr lang="en-US" altLang="vi-VN" sz="2800" dirty="0">
                <a:latin typeface="Times New Roman" panose="02020603050405020304" pitchFamily="18" charset="0"/>
                <a:ea typeface="Times New Roman" panose="02020603050405020304" pitchFamily="18" charset="0"/>
              </a:endParaRPr>
            </a:p>
          </p:txBody>
        </p:sp>
        <p:sp>
          <p:nvSpPr>
            <p:cNvPr id="76807" name="Line 6"/>
            <p:cNvSpPr/>
            <p:nvPr/>
          </p:nvSpPr>
          <p:spPr>
            <a:xfrm>
              <a:off x="5133295" y="1219200"/>
              <a:ext cx="0" cy="5029200"/>
            </a:xfrm>
            <a:prstGeom prst="line">
              <a:avLst/>
            </a:prstGeom>
            <a:ln w="9525" cap="flat" cmpd="sng">
              <a:solidFill>
                <a:schemeClr val="tx1"/>
              </a:solidFill>
              <a:prstDash val="solid"/>
              <a:headEnd type="none" w="med" len="med"/>
              <a:tailEnd type="none" w="med" len="med"/>
            </a:ln>
          </p:spPr>
        </p:sp>
        <p:pic>
          <p:nvPicPr>
            <p:cNvPr id="76808" name="Picture 16"/>
            <p:cNvPicPr>
              <a:picLocks noChangeAspect="1"/>
            </p:cNvPicPr>
            <p:nvPr/>
          </p:nvPicPr>
          <p:blipFill>
            <a:blip r:embed="rId2"/>
            <a:stretch>
              <a:fillRect/>
            </a:stretch>
          </p:blipFill>
          <p:spPr>
            <a:xfrm>
              <a:off x="5391462" y="3911920"/>
              <a:ext cx="3130119" cy="1929761"/>
            </a:xfrm>
            <a:prstGeom prst="rect">
              <a:avLst/>
            </a:prstGeom>
            <a:noFill/>
            <a:ln w="9525" cap="flat" cmpd="sng">
              <a:solidFill>
                <a:srgbClr val="808000"/>
              </a:solidFill>
              <a:prstDash val="solid"/>
              <a:miter/>
              <a:headEnd type="none" w="med" len="med"/>
              <a:tailEnd type="none" w="med" len="med"/>
            </a:ln>
          </p:spPr>
        </p:pic>
        <p:sp>
          <p:nvSpPr>
            <p:cNvPr id="76809" name="Rectangle 2"/>
            <p:cNvSpPr txBox="1"/>
            <p:nvPr/>
          </p:nvSpPr>
          <p:spPr>
            <a:xfrm>
              <a:off x="1143000" y="0"/>
              <a:ext cx="77724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1800" b="1" dirty="0">
                  <a:solidFill>
                    <a:srgbClr val="FF0000"/>
                  </a:solidFill>
                  <a:latin typeface="Arial" panose="020B0604020202020204" pitchFamily="34" charset="0"/>
                  <a:cs typeface="Arial" panose="020B0604020202020204" pitchFamily="34" charset="0"/>
                </a:rPr>
                <a:t>MỘT SỐ NỘI DUNG CƠ BẢN CỦA HIẾN PHÁP 2013</a:t>
              </a:r>
              <a:endParaRPr lang="en-US" altLang="vi-VN" sz="1800" b="1" dirty="0">
                <a:solidFill>
                  <a:srgbClr val="FF0000"/>
                </a:solidFill>
                <a:latin typeface="Arial" panose="020B0604020202020204" pitchFamily="34" charset="0"/>
                <a:ea typeface="Arial" panose="020B0604020202020204" pitchFamily="34" charset="0"/>
              </a:endParaRPr>
            </a:p>
          </p:txBody>
        </p:sp>
      </p:grpSp>
      <p:sp>
        <p:nvSpPr>
          <p:cNvPr id="76803" name="Rectangle 2"/>
          <p:cNvSpPr/>
          <p:nvPr/>
        </p:nvSpPr>
        <p:spPr>
          <a:xfrm>
            <a:off x="2286000" y="2828925"/>
            <a:ext cx="457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pic>
        <p:nvPicPr>
          <p:cNvPr id="76804" name="Picture 2"/>
          <p:cNvPicPr>
            <a:picLocks noChangeAspect="1"/>
          </p:cNvPicPr>
          <p:nvPr/>
        </p:nvPicPr>
        <p:blipFill>
          <a:blip r:embed="rId3"/>
          <a:stretch>
            <a:fillRect/>
          </a:stretch>
        </p:blipFill>
        <p:spPr>
          <a:xfrm>
            <a:off x="5294313" y="1582738"/>
            <a:ext cx="3087687" cy="18097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7826" name="Picture 2"/>
          <p:cNvPicPr>
            <a:picLocks noChangeAspect="1"/>
          </p:cNvPicPr>
          <p:nvPr/>
        </p:nvPicPr>
        <p:blipFill>
          <a:blip r:embed="rId2"/>
          <a:stretch>
            <a:fillRect/>
          </a:stretch>
        </p:blipFill>
        <p:spPr>
          <a:xfrm>
            <a:off x="457200" y="457200"/>
            <a:ext cx="8153400" cy="6019800"/>
          </a:xfrm>
          <a:prstGeom prst="rect">
            <a:avLst/>
          </a:prstGeom>
          <a:noFill/>
          <a:ln w="9525">
            <a:noFill/>
          </a:ln>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8850" name="Picture 2"/>
          <p:cNvPicPr>
            <a:picLocks noChangeAspect="1"/>
          </p:cNvPicPr>
          <p:nvPr/>
        </p:nvPicPr>
        <p:blipFill>
          <a:blip r:embed="rId2"/>
          <a:stretch>
            <a:fillRect/>
          </a:stretch>
        </p:blipFill>
        <p:spPr>
          <a:xfrm>
            <a:off x="457200" y="457200"/>
            <a:ext cx="8153400" cy="6019800"/>
          </a:xfrm>
          <a:prstGeom prst="rect">
            <a:avLst/>
          </a:prstGeom>
          <a:noFill/>
          <a:ln w="9525">
            <a:noFill/>
          </a:ln>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9874" name="Picture 2"/>
          <p:cNvPicPr>
            <a:picLocks noChangeAspect="1"/>
          </p:cNvPicPr>
          <p:nvPr/>
        </p:nvPicPr>
        <p:blipFill>
          <a:blip r:embed="rId2"/>
          <a:stretch>
            <a:fillRect/>
          </a:stretch>
        </p:blipFill>
        <p:spPr>
          <a:xfrm>
            <a:off x="457200" y="457200"/>
            <a:ext cx="8153400" cy="6019800"/>
          </a:xfrm>
          <a:prstGeom prst="rect">
            <a:avLst/>
          </a:prstGeom>
          <a:noFill/>
          <a:ln w="9525">
            <a:noFill/>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AutoShape 4"/>
          <p:cNvSpPr/>
          <p:nvPr/>
        </p:nvSpPr>
        <p:spPr>
          <a:xfrm>
            <a:off x="8121650" y="273050"/>
            <a:ext cx="838200" cy="519113"/>
          </a:xfrm>
          <a:prstGeom prst="sun">
            <a:avLst>
              <a:gd name="adj" fmla="val 46875"/>
            </a:avLst>
          </a:prstGeom>
          <a:solidFill>
            <a:schemeClr val="accent1"/>
          </a:solidFill>
          <a:ln w="9525" cap="flat" cmpd="sng">
            <a:solidFill>
              <a:srgbClr val="CC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5363" name="AutoShape 7"/>
          <p:cNvSpPr/>
          <p:nvPr/>
        </p:nvSpPr>
        <p:spPr>
          <a:xfrm>
            <a:off x="304800" y="5334000"/>
            <a:ext cx="1219200" cy="990600"/>
          </a:xfrm>
          <a:prstGeom prst="sun">
            <a:avLst>
              <a:gd name="adj" fmla="val 46875"/>
            </a:avLst>
          </a:prstGeom>
          <a:solidFill>
            <a:schemeClr val="accent1"/>
          </a:solidFill>
          <a:ln w="9525" cap="flat" cmpd="sng">
            <a:solidFill>
              <a:srgbClr val="CC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5364" name="AutoShape 8"/>
          <p:cNvSpPr/>
          <p:nvPr/>
        </p:nvSpPr>
        <p:spPr>
          <a:xfrm>
            <a:off x="457200" y="2114550"/>
            <a:ext cx="1371600" cy="2727325"/>
          </a:xfrm>
          <a:prstGeom prst="flowChartAlternateProcess">
            <a:avLst/>
          </a:prstGeom>
          <a:solidFill>
            <a:srgbClr val="3117F5"/>
          </a:solidFill>
          <a:ln w="9525" cap="flat" cmpd="sng">
            <a:solidFill>
              <a:srgbClr val="D60093"/>
            </a:solidFill>
            <a:prstDash val="solid"/>
            <a:miter/>
            <a:headEnd type="none" w="med" len="med"/>
            <a:tailEnd type="none" w="med" len="med"/>
          </a:ln>
          <a:effectLst>
            <a:outerShdw dist="107763" dir="18900000" algn="ctr" rotWithShape="0">
              <a:schemeClr val="bg2">
                <a:alpha val="50000"/>
              </a:schemeClr>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vi-VN" sz="1800" b="1" dirty="0">
                <a:solidFill>
                  <a:schemeClr val="bg1"/>
                </a:solidFill>
                <a:latin typeface="Arial" panose="020B0604020202020204" pitchFamily="34" charset="0"/>
                <a:cs typeface="Arial" panose="020B0604020202020204" pitchFamily="34" charset="0"/>
              </a:rPr>
              <a:t>ĐỐI</a:t>
            </a:r>
            <a:endParaRPr lang="en-US" altLang="vi-VN" sz="18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1800" b="1" dirty="0">
                <a:solidFill>
                  <a:schemeClr val="bg1"/>
                </a:solidFill>
                <a:latin typeface="Arial" panose="020B0604020202020204" pitchFamily="34" charset="0"/>
                <a:cs typeface="Arial" panose="020B0604020202020204" pitchFamily="34" charset="0"/>
              </a:rPr>
              <a:t> TƯỢNG</a:t>
            </a:r>
            <a:endParaRPr lang="en-US" altLang="vi-VN" sz="18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1800" b="1" dirty="0">
                <a:solidFill>
                  <a:schemeClr val="bg1"/>
                </a:solidFill>
                <a:latin typeface="Arial" panose="020B0604020202020204" pitchFamily="34" charset="0"/>
                <a:cs typeface="Arial" panose="020B0604020202020204" pitchFamily="34" charset="0"/>
              </a:rPr>
              <a:t>ĐIỀU </a:t>
            </a:r>
            <a:endParaRPr lang="en-US" altLang="vi-VN" sz="1800" b="1" dirty="0">
              <a:solidFill>
                <a:schemeClr val="bg1"/>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1800" b="1" dirty="0">
                <a:solidFill>
                  <a:schemeClr val="bg1"/>
                </a:solidFill>
                <a:latin typeface="Arial" panose="020B0604020202020204" pitchFamily="34" charset="0"/>
                <a:cs typeface="Arial" panose="020B0604020202020204" pitchFamily="34" charset="0"/>
              </a:rPr>
              <a:t>CHỈNH</a:t>
            </a:r>
            <a:endParaRPr lang="en-US" altLang="vi-VN" sz="1800" b="1" dirty="0">
              <a:solidFill>
                <a:schemeClr val="bg1"/>
              </a:solidFill>
              <a:latin typeface="Arial" panose="020B0604020202020204" pitchFamily="34" charset="0"/>
              <a:ea typeface="Arial" panose="020B0604020202020204" pitchFamily="34" charset="0"/>
            </a:endParaRPr>
          </a:p>
        </p:txBody>
      </p:sp>
      <p:sp>
        <p:nvSpPr>
          <p:cNvPr id="5126" name="AutoShape 9"/>
          <p:cNvSpPr>
            <a:spLocks noChangeArrowheads="1"/>
          </p:cNvSpPr>
          <p:nvPr/>
        </p:nvSpPr>
        <p:spPr bwMode="auto">
          <a:xfrm>
            <a:off x="2819400" y="1828800"/>
            <a:ext cx="5638800" cy="1371600"/>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buNone/>
            </a:pPr>
            <a:r>
              <a:rPr sz="2800" i="1" dirty="0">
                <a:solidFill>
                  <a:srgbClr val="0000CC"/>
                </a:solidFill>
                <a:latin typeface="Times New Roman" panose="02020603050405020304" pitchFamily="18" charset="0"/>
                <a:cs typeface="Times New Roman" panose="02020603050405020304" pitchFamily="18" charset="0"/>
              </a:rPr>
              <a:t>Những quan hệ cơ bản nhất, quan</a:t>
            </a:r>
            <a:endParaRPr sz="2800" i="1" dirty="0">
              <a:solidFill>
                <a:srgbClr val="0000CC"/>
              </a:solidFill>
              <a:latin typeface="Times New Roman" panose="02020603050405020304" pitchFamily="18" charset="0"/>
              <a:cs typeface="Times New Roman" panose="02020603050405020304" pitchFamily="18" charset="0"/>
            </a:endParaRPr>
          </a:p>
          <a:p>
            <a:pPr lvl="0" algn="ctr" eaLnBrk="1" hangingPunct="1">
              <a:buNone/>
            </a:pPr>
            <a:r>
              <a:rPr sz="2800" i="1" dirty="0">
                <a:solidFill>
                  <a:srgbClr val="0000CC"/>
                </a:solidFill>
                <a:latin typeface="Times New Roman" panose="02020603050405020304" pitchFamily="18" charset="0"/>
                <a:cs typeface="Times New Roman" panose="02020603050405020304" pitchFamily="18" charset="0"/>
              </a:rPr>
              <a:t>trọng nhất chi phối đến mọi lĩnh vực</a:t>
            </a:r>
            <a:endParaRPr sz="2800" i="1" dirty="0">
              <a:solidFill>
                <a:srgbClr val="0000CC"/>
              </a:solidFill>
              <a:latin typeface="Times New Roman" panose="02020603050405020304" pitchFamily="18" charset="0"/>
              <a:cs typeface="Times New Roman" panose="02020603050405020304" pitchFamily="18" charset="0"/>
            </a:endParaRPr>
          </a:p>
          <a:p>
            <a:pPr lvl="0" algn="ctr" eaLnBrk="1" hangingPunct="1">
              <a:buNone/>
            </a:pPr>
            <a:r>
              <a:rPr sz="2800" i="1" dirty="0">
                <a:solidFill>
                  <a:srgbClr val="0000CC"/>
                </a:solidFill>
                <a:latin typeface="Times New Roman" panose="02020603050405020304" pitchFamily="18" charset="0"/>
                <a:cs typeface="Times New Roman" panose="02020603050405020304" pitchFamily="18" charset="0"/>
              </a:rPr>
              <a:t>đời sống xã hội của một quốc gia</a:t>
            </a:r>
            <a:endParaRPr sz="2800" i="1" dirty="0">
              <a:solidFill>
                <a:srgbClr val="0000CC"/>
              </a:solidFill>
              <a:latin typeface="Times New Roman" panose="02020603050405020304" pitchFamily="18" charset="0"/>
              <a:ea typeface="Times New Roman" panose="02020603050405020304" pitchFamily="18" charset="0"/>
            </a:endParaRPr>
          </a:p>
        </p:txBody>
      </p:sp>
      <p:sp>
        <p:nvSpPr>
          <p:cNvPr id="15366" name="AutoShape 10"/>
          <p:cNvSpPr/>
          <p:nvPr/>
        </p:nvSpPr>
        <p:spPr>
          <a:xfrm>
            <a:off x="1828800" y="1828800"/>
            <a:ext cx="1066800" cy="1371600"/>
          </a:xfrm>
          <a:prstGeom prst="flowChartDecision">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5128" name="AutoShape 11"/>
          <p:cNvSpPr>
            <a:spLocks noChangeArrowheads="1"/>
          </p:cNvSpPr>
          <p:nvPr/>
        </p:nvSpPr>
        <p:spPr bwMode="auto">
          <a:xfrm>
            <a:off x="2743200" y="3505200"/>
            <a:ext cx="5715000" cy="1524000"/>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buNone/>
            </a:pPr>
            <a:r>
              <a:rPr sz="2500" dirty="0">
                <a:solidFill>
                  <a:srgbClr val="000000"/>
                </a:solidFill>
                <a:latin typeface="Times New Roman" panose="02020603050405020304" pitchFamily="18" charset="0"/>
                <a:cs typeface="Times New Roman" panose="02020603050405020304" pitchFamily="18" charset="0"/>
              </a:rPr>
              <a:t>        </a:t>
            </a:r>
            <a:r>
              <a:rPr sz="2500" i="1" dirty="0">
                <a:solidFill>
                  <a:srgbClr val="FF0000"/>
                </a:solidFill>
                <a:latin typeface="Times New Roman" panose="02020603050405020304" pitchFamily="18" charset="0"/>
                <a:cs typeface="Times New Roman" panose="02020603050405020304" pitchFamily="18" charset="0"/>
              </a:rPr>
              <a:t>Những quan hệ đó gắn liền với việc xác</a:t>
            </a:r>
            <a:endParaRPr sz="2500" i="1" dirty="0">
              <a:solidFill>
                <a:srgbClr val="FF0000"/>
              </a:solidFill>
              <a:latin typeface="Times New Roman" panose="02020603050405020304" pitchFamily="18" charset="0"/>
              <a:cs typeface="Times New Roman" panose="02020603050405020304" pitchFamily="18" charset="0"/>
            </a:endParaRPr>
          </a:p>
          <a:p>
            <a:pPr lvl="0" algn="ctr" eaLnBrk="1" hangingPunct="1">
              <a:buNone/>
            </a:pPr>
            <a:r>
              <a:rPr sz="2500" i="1" dirty="0">
                <a:solidFill>
                  <a:srgbClr val="FF0000"/>
                </a:solidFill>
                <a:latin typeface="Times New Roman" panose="02020603050405020304" pitchFamily="18" charset="0"/>
                <a:cs typeface="Times New Roman" panose="02020603050405020304" pitchFamily="18" charset="0"/>
              </a:rPr>
              <a:t>định chế độ chính trị, kinh tế, văn hoá,</a:t>
            </a:r>
            <a:endParaRPr sz="2500" i="1" dirty="0">
              <a:solidFill>
                <a:srgbClr val="FF0000"/>
              </a:solidFill>
              <a:latin typeface="Times New Roman" panose="02020603050405020304" pitchFamily="18" charset="0"/>
              <a:cs typeface="Times New Roman" panose="02020603050405020304" pitchFamily="18" charset="0"/>
            </a:endParaRPr>
          </a:p>
          <a:p>
            <a:pPr lvl="0" algn="ctr" eaLnBrk="1" hangingPunct="1">
              <a:buNone/>
            </a:pPr>
            <a:r>
              <a:rPr sz="2500" i="1" dirty="0">
                <a:solidFill>
                  <a:srgbClr val="FF0000"/>
                </a:solidFill>
                <a:latin typeface="Times New Roman" panose="02020603050405020304" pitchFamily="18" charset="0"/>
                <a:cs typeface="Times New Roman" panose="02020603050405020304" pitchFamily="18" charset="0"/>
              </a:rPr>
              <a:t>giáo dục</a:t>
            </a:r>
            <a:r>
              <a:rPr sz="2500" i="1" dirty="0">
                <a:solidFill>
                  <a:srgbClr val="FF0000"/>
                </a:solidFill>
                <a:latin typeface="Times New Roman" panose="02020603050405020304" pitchFamily="18" charset="0"/>
                <a:ea typeface="Times New Roman" panose="02020603050405020304" pitchFamily="18" charset="0"/>
              </a:rPr>
              <a:t>…</a:t>
            </a:r>
            <a:r>
              <a:rPr sz="2500" i="1" dirty="0">
                <a:solidFill>
                  <a:srgbClr val="FF0000"/>
                </a:solidFill>
                <a:latin typeface="Times New Roman" panose="02020603050405020304" pitchFamily="18" charset="0"/>
                <a:cs typeface="Times New Roman" panose="02020603050405020304" pitchFamily="18" charset="0"/>
              </a:rPr>
              <a:t>địa vị pháp lý của công dân, tổ</a:t>
            </a:r>
            <a:endParaRPr sz="2500" i="1" dirty="0">
              <a:solidFill>
                <a:srgbClr val="FF0000"/>
              </a:solidFill>
              <a:latin typeface="Times New Roman" panose="02020603050405020304" pitchFamily="18" charset="0"/>
              <a:cs typeface="Times New Roman" panose="02020603050405020304" pitchFamily="18" charset="0"/>
            </a:endParaRPr>
          </a:p>
          <a:p>
            <a:pPr lvl="0" algn="ctr" eaLnBrk="1" hangingPunct="1">
              <a:buNone/>
            </a:pPr>
            <a:r>
              <a:rPr sz="2500" i="1" dirty="0">
                <a:solidFill>
                  <a:srgbClr val="FF0000"/>
                </a:solidFill>
                <a:latin typeface="Times New Roman" panose="02020603050405020304" pitchFamily="18" charset="0"/>
                <a:cs typeface="Times New Roman" panose="02020603050405020304" pitchFamily="18" charset="0"/>
              </a:rPr>
              <a:t>chức v</a:t>
            </a:r>
            <a:r>
              <a:rPr sz="2500" i="1" dirty="0">
                <a:solidFill>
                  <a:srgbClr val="FF0000"/>
                </a:solidFill>
                <a:latin typeface="Times New Roman" panose="02020603050405020304" pitchFamily="18" charset="0"/>
                <a:ea typeface="Times New Roman" panose="02020603050405020304" pitchFamily="18" charset="0"/>
              </a:rPr>
              <a:t>à</a:t>
            </a:r>
            <a:r>
              <a:rPr sz="2500" i="1" dirty="0">
                <a:solidFill>
                  <a:srgbClr val="FF0000"/>
                </a:solidFill>
                <a:latin typeface="Times New Roman" panose="02020603050405020304" pitchFamily="18" charset="0"/>
                <a:cs typeface="Times New Roman" panose="02020603050405020304" pitchFamily="18" charset="0"/>
              </a:rPr>
              <a:t> hoạt động của bộ máy nh</a:t>
            </a:r>
            <a:r>
              <a:rPr sz="2500" i="1" dirty="0">
                <a:solidFill>
                  <a:srgbClr val="FF0000"/>
                </a:solidFill>
                <a:latin typeface="Times New Roman" panose="02020603050405020304" pitchFamily="18" charset="0"/>
                <a:ea typeface="Times New Roman" panose="02020603050405020304" pitchFamily="18" charset="0"/>
              </a:rPr>
              <a:t>à</a:t>
            </a:r>
            <a:r>
              <a:rPr sz="2500" i="1" dirty="0">
                <a:solidFill>
                  <a:srgbClr val="FF0000"/>
                </a:solidFill>
                <a:latin typeface="Times New Roman" panose="02020603050405020304" pitchFamily="18" charset="0"/>
                <a:cs typeface="Times New Roman" panose="02020603050405020304" pitchFamily="18" charset="0"/>
              </a:rPr>
              <a:t> nước</a:t>
            </a:r>
            <a:endParaRPr sz="2500" i="1" dirty="0">
              <a:solidFill>
                <a:srgbClr val="FF0000"/>
              </a:solidFill>
              <a:latin typeface="Times New Roman" panose="02020603050405020304" pitchFamily="18" charset="0"/>
              <a:ea typeface="Times New Roman" panose="02020603050405020304" pitchFamily="18" charset="0"/>
            </a:endParaRPr>
          </a:p>
        </p:txBody>
      </p:sp>
      <p:sp>
        <p:nvSpPr>
          <p:cNvPr id="15368" name="AutoShape 12"/>
          <p:cNvSpPr/>
          <p:nvPr/>
        </p:nvSpPr>
        <p:spPr>
          <a:xfrm>
            <a:off x="1828800" y="3505200"/>
            <a:ext cx="990600" cy="1524000"/>
          </a:xfrm>
          <a:prstGeom prst="flowChartDecision">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5369" name="Text Box 13"/>
          <p:cNvSpPr txBox="1"/>
          <p:nvPr/>
        </p:nvSpPr>
        <p:spPr>
          <a:xfrm>
            <a:off x="381000" y="685800"/>
            <a:ext cx="3810000" cy="4302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2200" b="1" dirty="0">
                <a:solidFill>
                  <a:srgbClr val="000099"/>
                </a:solidFill>
                <a:latin typeface="Arial" panose="020B0604020202020204" pitchFamily="34" charset="0"/>
                <a:cs typeface="Arial" panose="020B0604020202020204" pitchFamily="34" charset="0"/>
              </a:rPr>
              <a:t>2. Đối tượng điều chỉnh</a:t>
            </a:r>
            <a:endParaRPr lang="en-US" altLang="vi-VN" sz="2200" b="1" dirty="0">
              <a:solidFill>
                <a:srgbClr val="000099"/>
              </a:solidFill>
              <a:latin typeface="Arial" panose="020B0604020202020204" pitchFamily="34" charset="0"/>
              <a:ea typeface="Arial" panose="020B0604020202020204" pitchFamily="34" charset="0"/>
            </a:endParaRPr>
          </a:p>
        </p:txBody>
      </p:sp>
      <p:sp>
        <p:nvSpPr>
          <p:cNvPr id="15370" name="AutoShape 17"/>
          <p:cNvSpPr/>
          <p:nvPr/>
        </p:nvSpPr>
        <p:spPr>
          <a:xfrm>
            <a:off x="1905000" y="2114550"/>
            <a:ext cx="838200" cy="762000"/>
          </a:xfrm>
          <a:prstGeom prst="sun">
            <a:avLst>
              <a:gd name="adj" fmla="val 44699"/>
            </a:avLst>
          </a:prstGeom>
          <a:solidFill>
            <a:schemeClr val="accent1"/>
          </a:solidFill>
          <a:ln w="9525" cap="flat" cmpd="sng">
            <a:solidFill>
              <a:srgbClr val="CC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5371" name="AutoShape 18"/>
          <p:cNvSpPr/>
          <p:nvPr/>
        </p:nvSpPr>
        <p:spPr>
          <a:xfrm>
            <a:off x="1905000" y="3733800"/>
            <a:ext cx="838200" cy="762000"/>
          </a:xfrm>
          <a:prstGeom prst="sun">
            <a:avLst>
              <a:gd name="adj" fmla="val 44699"/>
            </a:avLst>
          </a:prstGeom>
          <a:solidFill>
            <a:schemeClr val="accent1"/>
          </a:solidFill>
          <a:ln w="9525" cap="flat" cmpd="sng">
            <a:solidFill>
              <a:srgbClr val="CC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5372" name="Line 19"/>
          <p:cNvSpPr/>
          <p:nvPr/>
        </p:nvSpPr>
        <p:spPr>
          <a:xfrm>
            <a:off x="8763000" y="3352800"/>
            <a:ext cx="0" cy="2895600"/>
          </a:xfrm>
          <a:prstGeom prst="line">
            <a:avLst/>
          </a:prstGeom>
          <a:ln w="9525" cap="flat" cmpd="sng">
            <a:solidFill>
              <a:schemeClr val="tx1"/>
            </a:solidFill>
            <a:prstDash val="solid"/>
            <a:headEnd type="none" w="med" len="med"/>
            <a:tailEnd type="none" w="med" len="med"/>
          </a:ln>
        </p:spPr>
      </p:sp>
      <p:sp>
        <p:nvSpPr>
          <p:cNvPr id="15373" name="Line 20"/>
          <p:cNvSpPr/>
          <p:nvPr/>
        </p:nvSpPr>
        <p:spPr>
          <a:xfrm>
            <a:off x="4114800" y="5791200"/>
            <a:ext cx="4953000" cy="0"/>
          </a:xfrm>
          <a:prstGeom prst="line">
            <a:avLst/>
          </a:prstGeom>
          <a:ln w="9525" cap="flat" cmpd="sng">
            <a:solidFill>
              <a:srgbClr val="D60093"/>
            </a:solidFill>
            <a:prstDash val="solid"/>
            <a:headEnd type="none" w="med" len="med"/>
            <a:tailEnd type="none" w="med" len="med"/>
          </a:ln>
        </p:spPr>
      </p:sp>
    </p:spTree>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Title 1"/>
          <p:cNvSpPr>
            <a:spLocks noGrp="1"/>
          </p:cNvSpPr>
          <p:nvPr>
            <p:ph type="title"/>
          </p:nvPr>
        </p:nvSpPr>
        <p:spPr>
          <a:xfrm>
            <a:off x="0" y="0"/>
            <a:ext cx="9144000" cy="1295400"/>
          </a:xfrm>
          <a:solidFill>
            <a:schemeClr val="bg1"/>
          </a:solidFill>
          <a:ln/>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
            <a:pPr algn="l" eaLnBrk="1" hangingPunct="1">
              <a:buNone/>
            </a:pPr>
            <a:r>
              <a:rPr lang="vi-VN" altLang="x-none" sz="3600" b="1" dirty="0">
                <a:solidFill>
                  <a:srgbClr val="FF0000"/>
                </a:solidFill>
                <a:latin typeface="Times New Roman" panose="02020603050405020304" pitchFamily="18" charset="0"/>
                <a:cs typeface="Times New Roman" panose="02020603050405020304" pitchFamily="18" charset="0"/>
              </a:rPr>
              <a:t>	</a:t>
            </a:r>
            <a:r>
              <a:rPr sz="3600" b="1" dirty="0">
                <a:solidFill>
                  <a:srgbClr val="FF0000"/>
                </a:solidFill>
                <a:latin typeface="Times New Roman" panose="02020603050405020304" pitchFamily="18" charset="0"/>
                <a:cs typeface="Times New Roman" panose="02020603050405020304" pitchFamily="18" charset="0"/>
              </a:rPr>
              <a:t>3. Phương pháp điều chỉnh</a:t>
            </a:r>
            <a:endParaRPr sz="3600" b="1" dirty="0">
              <a:solidFill>
                <a:srgbClr val="FF0000"/>
              </a:solidFill>
              <a:latin typeface="Times New Roman" panose="02020603050405020304" pitchFamily="18" charset="0"/>
              <a:ea typeface="Times New Roman" panose="02020603050405020304" pitchFamily="18" charset="0"/>
            </a:endParaRPr>
          </a:p>
        </p:txBody>
      </p:sp>
      <p:graphicFrame>
        <p:nvGraphicFramePr>
          <p:cNvPr id="13" name="Diagram 12"/>
          <p:cNvGraphicFramePr/>
          <p:nvPr/>
        </p:nvGraphicFramePr>
        <p:xfrm>
          <a:off x="0" y="1524000"/>
          <a:ext cx="89154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4)">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410" name="AutoShape 2"/>
          <p:cNvSpPr/>
          <p:nvPr/>
        </p:nvSpPr>
        <p:spPr>
          <a:xfrm>
            <a:off x="8058150" y="239713"/>
            <a:ext cx="762000" cy="609600"/>
          </a:xfrm>
          <a:prstGeom prst="sun">
            <a:avLst>
              <a:gd name="adj" fmla="val 46875"/>
            </a:avLst>
          </a:prstGeom>
          <a:solidFill>
            <a:schemeClr val="accent1"/>
          </a:solidFill>
          <a:ln w="9525" cap="flat" cmpd="sng">
            <a:solidFill>
              <a:srgbClr val="CC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7411" name="AutoShape 4"/>
          <p:cNvSpPr/>
          <p:nvPr/>
        </p:nvSpPr>
        <p:spPr>
          <a:xfrm>
            <a:off x="571500" y="5895975"/>
            <a:ext cx="838200" cy="533400"/>
          </a:xfrm>
          <a:prstGeom prst="sun">
            <a:avLst>
              <a:gd name="adj" fmla="val 46875"/>
            </a:avLst>
          </a:prstGeom>
          <a:solidFill>
            <a:schemeClr val="accent1"/>
          </a:solidFill>
          <a:ln w="9525" cap="flat" cmpd="sng">
            <a:solidFill>
              <a:srgbClr val="CC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vi-VN" altLang="vi-VN" sz="1800" dirty="0">
              <a:latin typeface="Arial" panose="020B0604020202020204" pitchFamily="34" charset="0"/>
              <a:ea typeface="Arial" panose="020B0604020202020204" pitchFamily="34" charset="0"/>
            </a:endParaRPr>
          </a:p>
        </p:txBody>
      </p:sp>
      <p:sp>
        <p:nvSpPr>
          <p:cNvPr id="13317" name="AutoShape 5"/>
          <p:cNvSpPr>
            <a:spLocks noChangeArrowheads="1"/>
          </p:cNvSpPr>
          <p:nvPr/>
        </p:nvSpPr>
        <p:spPr bwMode="auto">
          <a:xfrm>
            <a:off x="457200" y="2438400"/>
            <a:ext cx="1066800" cy="2209800"/>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vi-VN" sz="1800" b="1" dirty="0">
                <a:solidFill>
                  <a:srgbClr val="FF0000"/>
                </a:solidFill>
                <a:latin typeface="Arial" panose="020B0604020202020204" pitchFamily="34" charset="0"/>
                <a:cs typeface="Arial" panose="020B0604020202020204" pitchFamily="34" charset="0"/>
              </a:rPr>
              <a:t>Phương</a:t>
            </a:r>
            <a:endParaRPr lang="en-US" altLang="vi-VN" sz="1800" b="1" dirty="0">
              <a:solidFill>
                <a:srgbClr val="FF0000"/>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1800" b="1" dirty="0">
                <a:solidFill>
                  <a:srgbClr val="FF0000"/>
                </a:solidFill>
                <a:latin typeface="Arial" panose="020B0604020202020204" pitchFamily="34" charset="0"/>
                <a:cs typeface="Arial" panose="020B0604020202020204" pitchFamily="34" charset="0"/>
              </a:rPr>
              <a:t>pháp</a:t>
            </a:r>
            <a:endParaRPr lang="en-US" altLang="vi-VN" sz="1800" b="1" dirty="0">
              <a:solidFill>
                <a:srgbClr val="FF0000"/>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1800" b="1" dirty="0">
                <a:solidFill>
                  <a:srgbClr val="FF0000"/>
                </a:solidFill>
                <a:latin typeface="Arial" panose="020B0604020202020204" pitchFamily="34" charset="0"/>
                <a:cs typeface="Arial" panose="020B0604020202020204" pitchFamily="34" charset="0"/>
              </a:rPr>
              <a:t>điều </a:t>
            </a:r>
            <a:endParaRPr lang="en-US" altLang="vi-VN" sz="1800" b="1" dirty="0">
              <a:solidFill>
                <a:srgbClr val="FF0000"/>
              </a:solidFill>
              <a:latin typeface="Arial" panose="020B0604020202020204" pitchFamily="34" charset="0"/>
              <a:cs typeface="Arial" panose="020B0604020202020204" pitchFamily="34" charset="0"/>
            </a:endParaRPr>
          </a:p>
          <a:p>
            <a:pPr marL="0" lvl="0" indent="0" algn="ctr" eaLnBrk="1" hangingPunct="1">
              <a:spcBef>
                <a:spcPct val="0"/>
              </a:spcBef>
              <a:buFontTx/>
              <a:buNone/>
            </a:pPr>
            <a:r>
              <a:rPr lang="en-US" altLang="vi-VN" sz="1800" b="1" dirty="0">
                <a:solidFill>
                  <a:srgbClr val="FF0000"/>
                </a:solidFill>
                <a:latin typeface="Arial" panose="020B0604020202020204" pitchFamily="34" charset="0"/>
                <a:cs typeface="Arial" panose="020B0604020202020204" pitchFamily="34" charset="0"/>
              </a:rPr>
              <a:t>chỉnh</a:t>
            </a:r>
            <a:endParaRPr lang="en-US" altLang="vi-VN" sz="1800" b="1" dirty="0">
              <a:solidFill>
                <a:srgbClr val="FF0000"/>
              </a:solidFill>
              <a:latin typeface="Arial" panose="020B0604020202020204" pitchFamily="34" charset="0"/>
              <a:ea typeface="Arial" panose="020B0604020202020204" pitchFamily="34" charset="0"/>
            </a:endParaRPr>
          </a:p>
        </p:txBody>
      </p:sp>
      <p:sp>
        <p:nvSpPr>
          <p:cNvPr id="13318" name="AutoShape 6"/>
          <p:cNvSpPr>
            <a:spLocks noChangeArrowheads="1"/>
          </p:cNvSpPr>
          <p:nvPr/>
        </p:nvSpPr>
        <p:spPr bwMode="auto">
          <a:xfrm>
            <a:off x="2895600" y="1828800"/>
            <a:ext cx="5943600" cy="1371600"/>
          </a:xfrm>
          <a:prstGeom prst="flowChartAlternateProcess">
            <a:avLst/>
          </a:prstGeom>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altLang="vi-VN" sz="2200" b="0"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endParaRPr kumimoji="0" lang="en-US" altLang="vi-VN" sz="2200" b="0"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175" name="AutoShape 7"/>
          <p:cNvSpPr>
            <a:spLocks noChangeArrowheads="1"/>
          </p:cNvSpPr>
          <p:nvPr/>
        </p:nvSpPr>
        <p:spPr bwMode="auto">
          <a:xfrm>
            <a:off x="1752600" y="1828800"/>
            <a:ext cx="1143000" cy="1371600"/>
          </a:xfrm>
          <a:prstGeom prst="flowChartDecision">
            <a:avLst/>
          </a:prstGeom>
          <a:solidFill>
            <a:schemeClr val="accent2">
              <a:lumMod val="20000"/>
              <a:lumOff val="80000"/>
            </a:schemeClr>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176" name="AutoShape 8"/>
          <p:cNvSpPr>
            <a:spLocks noChangeArrowheads="1"/>
          </p:cNvSpPr>
          <p:nvPr/>
        </p:nvSpPr>
        <p:spPr bwMode="auto">
          <a:xfrm>
            <a:off x="2819400" y="3352800"/>
            <a:ext cx="6019800" cy="1746250"/>
          </a:xfrm>
          <a:prstGeom prst="flowChartAlternateProcess">
            <a:avLst/>
          </a:prstGeom>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200" b="1" i="1" u="none" strike="noStrike" kern="1200" cap="none" spc="0" normalizeH="0" baseline="0" noProof="0" dirty="0">
              <a:ln>
                <a:noFill/>
              </a:ln>
              <a:solidFill>
                <a:srgbClr val="000099"/>
              </a:solidFill>
              <a:effectLst/>
              <a:uLnTx/>
              <a:uFillTx/>
              <a:latin typeface="Arial" panose="020B0604020202020204" pitchFamily="34" charset="0"/>
              <a:ea typeface="+mn-ea"/>
              <a:cs typeface="Arial" panose="020B0604020202020204" pitchFamily="34" charset="0"/>
            </a:endParaRPr>
          </a:p>
        </p:txBody>
      </p:sp>
      <p:sp>
        <p:nvSpPr>
          <p:cNvPr id="7177" name="AutoShape 9"/>
          <p:cNvSpPr>
            <a:spLocks noChangeArrowheads="1"/>
          </p:cNvSpPr>
          <p:nvPr/>
        </p:nvSpPr>
        <p:spPr bwMode="auto">
          <a:xfrm>
            <a:off x="1828800" y="3403600"/>
            <a:ext cx="990600" cy="1524000"/>
          </a:xfrm>
          <a:prstGeom prst="flowChartDecision">
            <a:avLst/>
          </a:prstGeom>
        </p:spPr>
        <p:style>
          <a:lnRef idx="2">
            <a:schemeClr val="accent4"/>
          </a:lnRef>
          <a:fillRef idx="1">
            <a:schemeClr val="lt1"/>
          </a:fillRef>
          <a:effectRef idx="0">
            <a:schemeClr val="accent4"/>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dk1"/>
              </a:solidFill>
              <a:effectLst/>
              <a:uLnTx/>
              <a:uFillTx/>
              <a:latin typeface="Arial" panose="020B0604020202020204" pitchFamily="34" charset="0"/>
              <a:ea typeface="+mn-ea"/>
              <a:cs typeface="Arial" panose="020B0604020202020204" pitchFamily="34" charset="0"/>
            </a:endParaRPr>
          </a:p>
        </p:txBody>
      </p:sp>
      <p:sp>
        <p:nvSpPr>
          <p:cNvPr id="17417" name="Text Box 10"/>
          <p:cNvSpPr txBox="1"/>
          <p:nvPr/>
        </p:nvSpPr>
        <p:spPr>
          <a:xfrm>
            <a:off x="685800" y="533400"/>
            <a:ext cx="3886200" cy="4302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vi-VN" sz="2200" b="1" dirty="0">
                <a:solidFill>
                  <a:srgbClr val="000099"/>
                </a:solidFill>
                <a:latin typeface="Times New Roman" panose="02020603050405020304" pitchFamily="18" charset="0"/>
                <a:cs typeface="Times New Roman" panose="02020603050405020304" pitchFamily="18" charset="0"/>
              </a:rPr>
              <a:t>3. Phương pháp điều chỉnh</a:t>
            </a:r>
            <a:endParaRPr lang="en-US" altLang="vi-VN" sz="2200" b="1" dirty="0">
              <a:solidFill>
                <a:srgbClr val="000099"/>
              </a:solidFill>
              <a:latin typeface="Times New Roman" panose="02020603050405020304" pitchFamily="18" charset="0"/>
              <a:ea typeface="Times New Roman" panose="02020603050405020304" pitchFamily="18" charset="0"/>
            </a:endParaRPr>
          </a:p>
        </p:txBody>
      </p:sp>
      <p:sp>
        <p:nvSpPr>
          <p:cNvPr id="17418" name="Line 13"/>
          <p:cNvSpPr/>
          <p:nvPr/>
        </p:nvSpPr>
        <p:spPr>
          <a:xfrm>
            <a:off x="8991600" y="4267200"/>
            <a:ext cx="0" cy="2895600"/>
          </a:xfrm>
          <a:prstGeom prst="line">
            <a:avLst/>
          </a:prstGeom>
          <a:ln w="9525" cap="flat" cmpd="sng">
            <a:solidFill>
              <a:schemeClr val="tx1"/>
            </a:solidFill>
            <a:prstDash val="solid"/>
            <a:headEnd type="none" w="med" len="med"/>
            <a:tailEnd type="none" w="med" len="med"/>
          </a:ln>
        </p:spPr>
      </p:sp>
      <p:sp>
        <p:nvSpPr>
          <p:cNvPr id="17419" name="Line 14"/>
          <p:cNvSpPr/>
          <p:nvPr/>
        </p:nvSpPr>
        <p:spPr>
          <a:xfrm>
            <a:off x="4191000" y="6646863"/>
            <a:ext cx="4953000" cy="0"/>
          </a:xfrm>
          <a:prstGeom prst="line">
            <a:avLst/>
          </a:prstGeom>
          <a:ln w="9525" cap="flat" cmpd="sng">
            <a:solidFill>
              <a:srgbClr val="D60093"/>
            </a:solidFill>
            <a:prstDash val="solid"/>
            <a:headEnd type="none" w="med" len="med"/>
            <a:tailEnd type="none" w="med" len="med"/>
          </a:ln>
        </p:spPr>
      </p:sp>
      <p:sp>
        <p:nvSpPr>
          <p:cNvPr id="13325" name="Text Box 15"/>
          <p:cNvSpPr txBox="1">
            <a:spLocks noChangeArrowheads="1"/>
          </p:cNvSpPr>
          <p:nvPr/>
        </p:nvSpPr>
        <p:spPr bwMode="auto">
          <a:xfrm>
            <a:off x="2133600" y="2286000"/>
            <a:ext cx="381000" cy="46672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vi-VN" sz="2400" b="1" i="0" u="none" strike="noStrike" kern="1200" cap="none" spc="0" normalizeH="0" baseline="0" noProof="0">
                <a:ln>
                  <a:noFill/>
                </a:ln>
                <a:solidFill>
                  <a:schemeClr val="tx1"/>
                </a:solidFill>
                <a:effectLst/>
                <a:uLnTx/>
                <a:uFillTx/>
                <a:latin typeface="Arial" panose="020B0604020202020204" pitchFamily="34" charset="0"/>
                <a:ea typeface="+mn-ea"/>
                <a:cs typeface="+mn-cs"/>
              </a:rPr>
              <a:t>1</a:t>
            </a:r>
            <a:endParaRPr kumimoji="0" lang="en-US" altLang="vi-VN" sz="2400" b="1"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3326" name="Text Box 16"/>
          <p:cNvSpPr txBox="1">
            <a:spLocks noChangeArrowheads="1"/>
          </p:cNvSpPr>
          <p:nvPr/>
        </p:nvSpPr>
        <p:spPr bwMode="auto">
          <a:xfrm>
            <a:off x="2209800" y="3886200"/>
            <a:ext cx="304800" cy="46672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vi-VN" sz="2400" b="1" i="0" u="none" strike="noStrike" kern="1200" cap="none" spc="0" normalizeH="0" baseline="0" noProof="0">
                <a:ln>
                  <a:noFill/>
                </a:ln>
                <a:solidFill>
                  <a:schemeClr val="tx1"/>
                </a:solidFill>
                <a:effectLst/>
                <a:uLnTx/>
                <a:uFillTx/>
                <a:latin typeface="Arial" panose="020B0604020202020204" pitchFamily="34" charset="0"/>
                <a:ea typeface="+mn-ea"/>
                <a:cs typeface="+mn-cs"/>
              </a:rPr>
              <a:t>2</a:t>
            </a:r>
            <a:endParaRPr kumimoji="0" lang="en-US" altLang="vi-VN" sz="2400" b="1"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422" name="Text Box 10"/>
          <p:cNvSpPr txBox="1"/>
          <p:nvPr/>
        </p:nvSpPr>
        <p:spPr>
          <a:xfrm>
            <a:off x="3124200" y="1943100"/>
            <a:ext cx="5715000" cy="11080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Tx/>
              <a:buNone/>
            </a:pPr>
            <a:r>
              <a:rPr lang="en-US" altLang="vi-VN" sz="2200" i="1" dirty="0">
                <a:latin typeface="Times New Roman" panose="02020603050405020304" pitchFamily="18" charset="0"/>
                <a:cs typeface="Times New Roman" panose="02020603050405020304" pitchFamily="18" charset="0"/>
              </a:rPr>
              <a:t>Bằng cách xác định nguyên tắc chung mang tính định hướng buộc các chủ thể tham gia v</a:t>
            </a:r>
            <a:r>
              <a:rPr lang="en-US" altLang="vi-VN" sz="2200" i="1" dirty="0">
                <a:latin typeface="Times New Roman" panose="02020603050405020304" pitchFamily="18" charset="0"/>
                <a:ea typeface="Times New Roman" panose="02020603050405020304" pitchFamily="18" charset="0"/>
              </a:rPr>
              <a:t>à</a:t>
            </a:r>
            <a:r>
              <a:rPr lang="en-US" altLang="vi-VN" sz="2200" i="1" dirty="0">
                <a:latin typeface="Times New Roman" panose="02020603050405020304" pitchFamily="18" charset="0"/>
                <a:cs typeface="Times New Roman" panose="02020603050405020304" pitchFamily="18" charset="0"/>
              </a:rPr>
              <a:t>o mọi quan hệ luật hiến pháp phải tuân theo</a:t>
            </a:r>
            <a:endParaRPr lang="en-US" altLang="vi-VN" sz="2200" i="1" dirty="0">
              <a:latin typeface="Times New Roman" panose="02020603050405020304" pitchFamily="18" charset="0"/>
              <a:ea typeface="Times New Roman" panose="02020603050405020304" pitchFamily="18" charset="0"/>
            </a:endParaRPr>
          </a:p>
        </p:txBody>
      </p:sp>
      <p:sp>
        <p:nvSpPr>
          <p:cNvPr id="17423" name="Text Box 10"/>
          <p:cNvSpPr txBox="1"/>
          <p:nvPr/>
        </p:nvSpPr>
        <p:spPr>
          <a:xfrm>
            <a:off x="3048000" y="3616325"/>
            <a:ext cx="5638800" cy="11080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buNone/>
            </a:pPr>
            <a:r>
              <a:rPr lang="en-US" altLang="vi-VN" sz="2200" i="1" dirty="0">
                <a:latin typeface="Times New Roman" panose="02020603050405020304" pitchFamily="18" charset="0"/>
                <a:cs typeface="Times New Roman" panose="02020603050405020304" pitchFamily="18" charset="0"/>
              </a:rPr>
              <a:t>Bằng cách xác định quyền v</a:t>
            </a:r>
            <a:r>
              <a:rPr lang="en-US" altLang="vi-VN" sz="2200" i="1" dirty="0">
                <a:latin typeface="Times New Roman" panose="02020603050405020304" pitchFamily="18" charset="0"/>
                <a:ea typeface="Times New Roman" panose="02020603050405020304" pitchFamily="18" charset="0"/>
              </a:rPr>
              <a:t>à</a:t>
            </a:r>
            <a:r>
              <a:rPr lang="en-US" altLang="vi-VN" sz="2200" i="1" dirty="0">
                <a:latin typeface="Times New Roman" panose="02020603050405020304" pitchFamily="18" charset="0"/>
                <a:cs typeface="Times New Roman" panose="02020603050405020304" pitchFamily="18" charset="0"/>
              </a:rPr>
              <a:t> nghĩa vụ cụ thể cho từng chủ thể tham gia v</a:t>
            </a:r>
            <a:r>
              <a:rPr lang="en-US" altLang="vi-VN" sz="2200" i="1" dirty="0">
                <a:latin typeface="Times New Roman" panose="02020603050405020304" pitchFamily="18" charset="0"/>
                <a:ea typeface="Times New Roman" panose="02020603050405020304" pitchFamily="18" charset="0"/>
              </a:rPr>
              <a:t>à</a:t>
            </a:r>
            <a:r>
              <a:rPr lang="en-US" altLang="vi-VN" sz="2200" i="1" dirty="0">
                <a:latin typeface="Times New Roman" panose="02020603050405020304" pitchFamily="18" charset="0"/>
                <a:cs typeface="Times New Roman" panose="02020603050405020304" pitchFamily="18" charset="0"/>
              </a:rPr>
              <a:t>o các quan hệ luật hiến pháp </a:t>
            </a:r>
            <a:endParaRPr lang="en-US" altLang="vi-VN" sz="2200" i="1" dirty="0">
              <a:latin typeface="Times New Roman" panose="02020603050405020304" pitchFamily="18" charset="0"/>
              <a:ea typeface="Times New Roman" panose="02020603050405020304" pitchFamily="18" charset="0"/>
            </a:endParaRPr>
          </a:p>
        </p:txBody>
      </p:sp>
    </p:spTree>
  </p:cSld>
  <p:clrMapOvr>
    <a:masterClrMapping/>
  </p:clrMapOvr>
  <p:transition spd="slow">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6339</Words>
  <Application>WPS Presentation</Application>
  <PresentationFormat/>
  <Paragraphs>278</Paragraphs>
  <Slides>64</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64</vt:i4>
      </vt:variant>
    </vt:vector>
  </HeadingPairs>
  <TitlesOfParts>
    <vt:vector size="76" baseType="lpstr">
      <vt:lpstr>Arial</vt:lpstr>
      <vt:lpstr>SimSun</vt:lpstr>
      <vt:lpstr>Wingdings</vt:lpstr>
      <vt:lpstr>Calibri</vt:lpstr>
      <vt:lpstr>Times New Roman</vt:lpstr>
      <vt:lpstr>Verdana</vt:lpstr>
      <vt:lpstr>.TMC-Ong Do</vt:lpstr>
      <vt:lpstr>Segoe Print</vt:lpstr>
      <vt:lpstr>Constantia</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Hoa</dc:creator>
  <cp:lastModifiedBy>MP</cp:lastModifiedBy>
  <cp:revision>916</cp:revision>
  <dcterms:created xsi:type="dcterms:W3CDTF">2008-11-11T08:49:07Z</dcterms:created>
  <dcterms:modified xsi:type="dcterms:W3CDTF">2024-09-30T05:56:10Z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4CAA9C12D2E846B29C94D7DF777B898D_12</vt:lpwstr>
  </property>
  <property fmtid="{D5CDD505-2E9C-101B-9397-08002B2CF9AE}" pid="3" name="KSOProductBuildVer">
    <vt:lpwstr>1033-12.2.0.18283</vt:lpwstr>
  </property>
</Properties>
</file>